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57" r:id="rId4"/>
    <p:sldId id="262" r:id="rId5"/>
    <p:sldId id="265" r:id="rId6"/>
    <p:sldId id="258" r:id="rId7"/>
    <p:sldId id="264" r:id="rId8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612A"/>
    <a:srgbClr val="3CADB2"/>
    <a:srgbClr val="6EB82A"/>
    <a:srgbClr val="0094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2670" y="-8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82EC-E143-B348-B8A7-EF7B4A1353FF}" type="datetimeFigureOut">
              <a:rPr lang="nl-NL" smtClean="0"/>
              <a:t>27-7-2016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12614-D437-DD49-9CF2-1E65B382E2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6342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82EC-E143-B348-B8A7-EF7B4A1353FF}" type="datetimeFigureOut">
              <a:rPr lang="nl-NL" smtClean="0"/>
              <a:t>27-7-2016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12614-D437-DD49-9CF2-1E65B382E2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7512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82EC-E143-B348-B8A7-EF7B4A1353FF}" type="datetimeFigureOut">
              <a:rPr lang="nl-NL" smtClean="0"/>
              <a:t>27-7-2016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12614-D437-DD49-9CF2-1E65B382E2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8447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82EC-E143-B348-B8A7-EF7B4A1353FF}" type="datetimeFigureOut">
              <a:rPr lang="nl-NL" smtClean="0"/>
              <a:t>27-7-2016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12614-D437-DD49-9CF2-1E65B382E2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359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82EC-E143-B348-B8A7-EF7B4A1353FF}" type="datetimeFigureOut">
              <a:rPr lang="nl-NL" smtClean="0"/>
              <a:t>27-7-2016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12614-D437-DD49-9CF2-1E65B382E2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3344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82EC-E143-B348-B8A7-EF7B4A1353FF}" type="datetimeFigureOut">
              <a:rPr lang="nl-NL" smtClean="0"/>
              <a:t>27-7-2016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12614-D437-DD49-9CF2-1E65B382E2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7744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82EC-E143-B348-B8A7-EF7B4A1353FF}" type="datetimeFigureOut">
              <a:rPr lang="nl-NL" smtClean="0"/>
              <a:t>27-7-2016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12614-D437-DD49-9CF2-1E65B382E2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3139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82EC-E143-B348-B8A7-EF7B4A1353FF}" type="datetimeFigureOut">
              <a:rPr lang="nl-NL" smtClean="0"/>
              <a:t>27-7-2016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12614-D437-DD49-9CF2-1E65B382E2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7803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82EC-E143-B348-B8A7-EF7B4A1353FF}" type="datetimeFigureOut">
              <a:rPr lang="nl-NL" smtClean="0"/>
              <a:t>27-7-2016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12614-D437-DD49-9CF2-1E65B382E2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679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82EC-E143-B348-B8A7-EF7B4A1353FF}" type="datetimeFigureOut">
              <a:rPr lang="nl-NL" smtClean="0"/>
              <a:t>27-7-2016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12614-D437-DD49-9CF2-1E65B382E2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3729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82EC-E143-B348-B8A7-EF7B4A1353FF}" type="datetimeFigureOut">
              <a:rPr lang="nl-NL" smtClean="0"/>
              <a:t>27-7-2016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12614-D437-DD49-9CF2-1E65B382E2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8289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582EC-E143-B348-B8A7-EF7B4A1353FF}" type="datetimeFigureOut">
              <a:rPr lang="nl-NL" smtClean="0"/>
              <a:t>27-7-2016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12614-D437-DD49-9CF2-1E65B382E2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22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PRW_shutterstock_3326509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-174413"/>
            <a:ext cx="9977120" cy="6651413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3922"/>
            <a:ext cx="9144000" cy="405407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94953" y="4472017"/>
            <a:ext cx="7883847" cy="896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NL" sz="3200" dirty="0">
                <a:solidFill>
                  <a:schemeClr val="bg1"/>
                </a:solidFill>
                <a:latin typeface="Impact"/>
                <a:cs typeface="Impact"/>
              </a:rPr>
              <a:t>Titel van de presentatie</a:t>
            </a:r>
          </a:p>
          <a:p>
            <a:pPr>
              <a:lnSpc>
                <a:spcPct val="80000"/>
              </a:lnSpc>
            </a:pPr>
            <a:r>
              <a:rPr lang="nl-NL" sz="3200" dirty="0">
                <a:solidFill>
                  <a:schemeClr val="bg1"/>
                </a:solidFill>
                <a:latin typeface="Impact"/>
                <a:cs typeface="Impact"/>
              </a:rPr>
              <a:t>max. twee regels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315272" y="5428675"/>
            <a:ext cx="7761928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aseline="30000" dirty="0">
                <a:solidFill>
                  <a:srgbClr val="FFFFFF"/>
                </a:solidFill>
                <a:latin typeface="Arial"/>
                <a:cs typeface="Arial"/>
              </a:rPr>
              <a:t>Toelichting op de titel o.i.d</a:t>
            </a:r>
            <a:r>
              <a:rPr lang="nl-NL" sz="2000" baseline="3000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nl-NL" sz="2000" baseline="30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" name="Afbeelding 3" descr="logo_wi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2" y="323840"/>
            <a:ext cx="2072327" cy="448246"/>
          </a:xfrm>
          <a:prstGeom prst="rect">
            <a:avLst/>
          </a:prstGeom>
        </p:spPr>
      </p:pic>
      <p:pic>
        <p:nvPicPr>
          <p:cNvPr id="5" name="Afbeelding 4" descr="logo_zwa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7288" y="321469"/>
            <a:ext cx="2083287" cy="45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0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PRW_shutterstock_3326509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-174413"/>
            <a:ext cx="9977120" cy="6651413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3922"/>
            <a:ext cx="9143999" cy="405407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94953" y="4472017"/>
            <a:ext cx="7883847" cy="896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NL" sz="3200" dirty="0">
                <a:solidFill>
                  <a:schemeClr val="bg1"/>
                </a:solidFill>
                <a:latin typeface="Impact"/>
                <a:cs typeface="Impact"/>
              </a:rPr>
              <a:t>Titel van de presentatie</a:t>
            </a:r>
          </a:p>
          <a:p>
            <a:pPr>
              <a:lnSpc>
                <a:spcPct val="80000"/>
              </a:lnSpc>
            </a:pPr>
            <a:r>
              <a:rPr lang="nl-NL" sz="3200" dirty="0">
                <a:solidFill>
                  <a:schemeClr val="bg1"/>
                </a:solidFill>
                <a:latin typeface="Impact"/>
                <a:cs typeface="Impact"/>
              </a:rPr>
              <a:t>max. twee regels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315272" y="5428675"/>
            <a:ext cx="7761928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aseline="30000" dirty="0">
                <a:solidFill>
                  <a:srgbClr val="FFFFFF"/>
                </a:solidFill>
                <a:latin typeface="Arial"/>
                <a:cs typeface="Arial"/>
              </a:rPr>
              <a:t>Toelichting op de titel o.i.d</a:t>
            </a:r>
            <a:r>
              <a:rPr lang="nl-NL" sz="2000" baseline="3000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nl-NL" sz="2000" baseline="30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" name="Afbeelding 3" descr="logo_wi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2" y="323840"/>
            <a:ext cx="2072327" cy="448246"/>
          </a:xfrm>
          <a:prstGeom prst="rect">
            <a:avLst/>
          </a:prstGeom>
        </p:spPr>
      </p:pic>
      <p:pic>
        <p:nvPicPr>
          <p:cNvPr id="5" name="Afbeelding 4" descr="logo_zwa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0808" y="321469"/>
            <a:ext cx="2083287" cy="45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2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311652" y="1160854"/>
            <a:ext cx="63837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9E612A"/>
                </a:solidFill>
                <a:latin typeface="Impact"/>
                <a:cs typeface="Impact"/>
              </a:rPr>
              <a:t>Uitgangspunten en randvoorwaarden</a:t>
            </a:r>
          </a:p>
          <a:p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326232" y="1670418"/>
            <a:ext cx="6369208" cy="363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Curabitur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ligula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sapien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tincidunt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non,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euismod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vitae,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posuere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imperdiet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leo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Nam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pretium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turpis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et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arcu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Duis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arcu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tortor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suscipit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eget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imperdiet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nec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imperdiet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iaculis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ipsum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Sed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aliquam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ultrices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mauris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Integer ante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arcu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accumsan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a,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consectetuer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eget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posuere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ut,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mauris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Praesent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adipiscing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Phasellus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ullamcorper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ipsum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rutrum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nunc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Maecenas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malesuada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Praesent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congue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erat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at massa.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Sed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cursus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turpis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vitae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tortor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Donec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posuere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vulputate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arcu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:</a:t>
            </a:r>
          </a:p>
          <a:p>
            <a:pPr>
              <a:lnSpc>
                <a:spcPct val="120000"/>
              </a:lnSpc>
            </a:pPr>
            <a:endParaRPr lang="nl-NL" sz="1600" baseline="30000" dirty="0">
              <a:solidFill>
                <a:srgbClr val="606060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• </a:t>
            </a:r>
            <a:r>
              <a:rPr lang="nl-NL" sz="1600" baseline="30000" dirty="0" err="1" smtClean="0">
                <a:solidFill>
                  <a:srgbClr val="606060"/>
                </a:solidFill>
                <a:latin typeface="Arial"/>
                <a:cs typeface="Arial"/>
              </a:rPr>
              <a:t>Phasellus</a:t>
            </a:r>
            <a:r>
              <a:rPr lang="nl-NL" sz="1600" baseline="30000" dirty="0" smtClean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accumsan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cursus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velit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• Vestibulum ante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ipsum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primis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in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faucibu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•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Orci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luctus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et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ultrices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posuere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cubilia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Curae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</a:t>
            </a:r>
          </a:p>
          <a:p>
            <a:pPr>
              <a:lnSpc>
                <a:spcPct val="120000"/>
              </a:lnSpc>
            </a:pPr>
            <a:endParaRPr lang="nl-NL" sz="1600" baseline="30000" dirty="0">
              <a:solidFill>
                <a:srgbClr val="606060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nl-NL" sz="2300" baseline="30000" dirty="0" err="1">
                <a:solidFill>
                  <a:srgbClr val="3CADB2"/>
                </a:solidFill>
                <a:latin typeface="Impact"/>
                <a:cs typeface="Impact"/>
              </a:rPr>
              <a:t>Sed</a:t>
            </a:r>
            <a:r>
              <a:rPr lang="nl-NL" sz="2300" baseline="30000" dirty="0">
                <a:solidFill>
                  <a:srgbClr val="3CADB2"/>
                </a:solidFill>
                <a:latin typeface="Impact"/>
                <a:cs typeface="Impact"/>
              </a:rPr>
              <a:t> </a:t>
            </a:r>
            <a:r>
              <a:rPr lang="nl-NL" sz="2300" baseline="30000" dirty="0" err="1">
                <a:solidFill>
                  <a:srgbClr val="3CADB2"/>
                </a:solidFill>
                <a:latin typeface="Impact"/>
                <a:cs typeface="Impact"/>
              </a:rPr>
              <a:t>aliquam</a:t>
            </a:r>
            <a:r>
              <a:rPr lang="nl-NL" sz="2300" baseline="30000" dirty="0">
                <a:solidFill>
                  <a:srgbClr val="3CADB2"/>
                </a:solidFill>
                <a:latin typeface="Impact"/>
                <a:cs typeface="Impact"/>
              </a:rPr>
              <a:t>, </a:t>
            </a:r>
            <a:r>
              <a:rPr lang="nl-NL" sz="2300" baseline="30000" dirty="0" err="1">
                <a:solidFill>
                  <a:srgbClr val="3CADB2"/>
                </a:solidFill>
                <a:latin typeface="Impact"/>
                <a:cs typeface="Impact"/>
              </a:rPr>
              <a:t>nisi</a:t>
            </a:r>
            <a:r>
              <a:rPr lang="nl-NL" sz="2300" baseline="30000" dirty="0">
                <a:solidFill>
                  <a:srgbClr val="3CADB2"/>
                </a:solidFill>
                <a:latin typeface="Impact"/>
                <a:cs typeface="Impact"/>
              </a:rPr>
              <a:t> </a:t>
            </a:r>
            <a:r>
              <a:rPr lang="nl-NL" sz="2300" baseline="30000" dirty="0" err="1">
                <a:solidFill>
                  <a:srgbClr val="3CADB2"/>
                </a:solidFill>
                <a:latin typeface="Impact"/>
                <a:cs typeface="Impact"/>
              </a:rPr>
              <a:t>quis</a:t>
            </a:r>
            <a:r>
              <a:rPr lang="nl-NL" sz="2300" baseline="30000" dirty="0">
                <a:solidFill>
                  <a:srgbClr val="3CADB2"/>
                </a:solidFill>
                <a:latin typeface="Impact"/>
                <a:cs typeface="Impact"/>
              </a:rPr>
              <a:t> </a:t>
            </a:r>
            <a:r>
              <a:rPr lang="nl-NL" sz="2300" baseline="30000" dirty="0" err="1">
                <a:solidFill>
                  <a:srgbClr val="3CADB2"/>
                </a:solidFill>
                <a:latin typeface="Impact"/>
                <a:cs typeface="Impact"/>
              </a:rPr>
              <a:t>porttitor</a:t>
            </a:r>
            <a:r>
              <a:rPr lang="nl-NL" sz="2300" baseline="30000" dirty="0">
                <a:solidFill>
                  <a:srgbClr val="3CADB2"/>
                </a:solidFill>
                <a:latin typeface="Impact"/>
                <a:cs typeface="Impact"/>
              </a:rPr>
              <a:t> </a:t>
            </a:r>
            <a:r>
              <a:rPr lang="nl-NL" sz="2300" baseline="30000" dirty="0" err="1">
                <a:solidFill>
                  <a:srgbClr val="3CADB2"/>
                </a:solidFill>
                <a:latin typeface="Impact"/>
                <a:cs typeface="Impact"/>
              </a:rPr>
              <a:t>congue</a:t>
            </a:r>
            <a:endParaRPr lang="nl-NL" sz="2300" baseline="30000" dirty="0">
              <a:solidFill>
                <a:srgbClr val="3CADB2"/>
              </a:solidFill>
              <a:latin typeface="Impact"/>
              <a:cs typeface="Impact"/>
            </a:endParaRPr>
          </a:p>
          <a:p>
            <a:pPr>
              <a:lnSpc>
                <a:spcPct val="120000"/>
              </a:lnSpc>
            </a:pP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Elit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erat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euismod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orci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ac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placerat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dolor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lectus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quis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orci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Phasellus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consectetuer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vestibulum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elit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Aenean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tellus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metus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bibendum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sed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posuere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ac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mattis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non,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nunc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</a:t>
            </a:r>
          </a:p>
          <a:p>
            <a:pPr>
              <a:lnSpc>
                <a:spcPct val="120000"/>
              </a:lnSpc>
            </a:pPr>
            <a:endParaRPr lang="nl-NL" sz="1600" baseline="30000" dirty="0">
              <a:solidFill>
                <a:srgbClr val="606060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nl-NL" i="1" baseline="30000" dirty="0">
                <a:solidFill>
                  <a:srgbClr val="3CADB2"/>
                </a:solidFill>
                <a:latin typeface="Arial"/>
                <a:cs typeface="Arial"/>
              </a:rPr>
              <a:t>Vestibulum </a:t>
            </a:r>
            <a:r>
              <a:rPr lang="nl-NL" i="1" baseline="30000" dirty="0" err="1">
                <a:solidFill>
                  <a:srgbClr val="3CADB2"/>
                </a:solidFill>
                <a:latin typeface="Arial"/>
                <a:cs typeface="Arial"/>
              </a:rPr>
              <a:t>fringilla</a:t>
            </a:r>
            <a:endParaRPr lang="nl-NL" i="1" baseline="30000" dirty="0">
              <a:solidFill>
                <a:srgbClr val="3CADB2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Pede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sit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amet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augue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In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turpis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Pellentesque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posuere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Praesent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turpis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</a:t>
            </a:r>
          </a:p>
          <a:p>
            <a:pPr>
              <a:lnSpc>
                <a:spcPct val="110000"/>
              </a:lnSpc>
            </a:pPr>
            <a:endParaRPr lang="nl-NL" dirty="0">
              <a:solidFill>
                <a:srgbClr val="606060"/>
              </a:solidFill>
              <a:latin typeface="Arial"/>
              <a:cs typeface="Arial"/>
            </a:endParaRPr>
          </a:p>
        </p:txBody>
      </p:sp>
      <p:pic>
        <p:nvPicPr>
          <p:cNvPr id="4" name="Afbeelding 3" descr="logo_zwa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134" y="351950"/>
            <a:ext cx="1754826" cy="379570"/>
          </a:xfrm>
          <a:prstGeom prst="rect">
            <a:avLst/>
          </a:prstGeom>
        </p:spPr>
      </p:pic>
      <p:pic>
        <p:nvPicPr>
          <p:cNvPr id="2" name="Afbeelding 1" descr="Tek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0902"/>
            <a:ext cx="9144000" cy="106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5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311652" y="1160854"/>
            <a:ext cx="63837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3CADB2"/>
                </a:solidFill>
                <a:latin typeface="Impact"/>
                <a:cs typeface="Impact"/>
              </a:rPr>
              <a:t>Uitgangspunten en randvoorwaarden</a:t>
            </a:r>
          </a:p>
          <a:p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326232" y="1670418"/>
            <a:ext cx="6369208" cy="363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Curabitur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ligula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sapien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tincidunt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non,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euismod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vitae,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posuere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imperdiet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leo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Nam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pretium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turpis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et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arcu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Duis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arcu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tortor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suscipit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eget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imperdiet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nec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imperdiet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iaculis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ipsum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Sed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aliquam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ultrices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mauris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Integer ante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arcu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accumsan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a,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consectetuer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eget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posuere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ut,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mauris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Praesent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adipiscing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Phasellus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ullamcorper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ipsum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rutrum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nunc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Maecenas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malesuada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Praesent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congue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erat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at massa.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Sed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cursus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turpis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vitae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tortor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Donec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posuere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vulputate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arcu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:</a:t>
            </a:r>
          </a:p>
          <a:p>
            <a:pPr>
              <a:lnSpc>
                <a:spcPct val="120000"/>
              </a:lnSpc>
            </a:pPr>
            <a:endParaRPr lang="nl-NL" sz="1600" baseline="30000" dirty="0">
              <a:solidFill>
                <a:srgbClr val="606060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• </a:t>
            </a:r>
            <a:r>
              <a:rPr lang="nl-NL" sz="1600" baseline="30000" dirty="0" err="1" smtClean="0">
                <a:solidFill>
                  <a:srgbClr val="606060"/>
                </a:solidFill>
                <a:latin typeface="Arial"/>
                <a:cs typeface="Arial"/>
              </a:rPr>
              <a:t>Phasellus</a:t>
            </a:r>
            <a:r>
              <a:rPr lang="nl-NL" sz="1600" baseline="30000" dirty="0" smtClean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accumsan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cursus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velit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• Vestibulum ante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ipsum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primis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in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faucibu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•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Orci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luctus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et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ultrices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posuere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cubilia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Curae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</a:t>
            </a:r>
          </a:p>
          <a:p>
            <a:pPr>
              <a:lnSpc>
                <a:spcPct val="120000"/>
              </a:lnSpc>
            </a:pPr>
            <a:endParaRPr lang="nl-NL" sz="1600" baseline="30000" dirty="0">
              <a:solidFill>
                <a:srgbClr val="606060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nl-NL" sz="2300" baseline="30000" dirty="0" err="1">
                <a:solidFill>
                  <a:srgbClr val="9E612A"/>
                </a:solidFill>
                <a:latin typeface="Impact"/>
                <a:cs typeface="Impact"/>
              </a:rPr>
              <a:t>Sed</a:t>
            </a:r>
            <a:r>
              <a:rPr lang="nl-NL" sz="2300" baseline="30000" dirty="0">
                <a:solidFill>
                  <a:srgbClr val="9E612A"/>
                </a:solidFill>
                <a:latin typeface="Impact"/>
                <a:cs typeface="Impact"/>
              </a:rPr>
              <a:t> </a:t>
            </a:r>
            <a:r>
              <a:rPr lang="nl-NL" sz="2300" baseline="30000" dirty="0" err="1">
                <a:solidFill>
                  <a:srgbClr val="9E612A"/>
                </a:solidFill>
                <a:latin typeface="Impact"/>
                <a:cs typeface="Impact"/>
              </a:rPr>
              <a:t>aliquam</a:t>
            </a:r>
            <a:r>
              <a:rPr lang="nl-NL" sz="2300" baseline="30000" dirty="0">
                <a:solidFill>
                  <a:srgbClr val="9E612A"/>
                </a:solidFill>
                <a:latin typeface="Impact"/>
                <a:cs typeface="Impact"/>
              </a:rPr>
              <a:t>, </a:t>
            </a:r>
            <a:r>
              <a:rPr lang="nl-NL" sz="2300" baseline="30000" dirty="0" err="1">
                <a:solidFill>
                  <a:srgbClr val="9E612A"/>
                </a:solidFill>
                <a:latin typeface="Impact"/>
                <a:cs typeface="Impact"/>
              </a:rPr>
              <a:t>nisi</a:t>
            </a:r>
            <a:r>
              <a:rPr lang="nl-NL" sz="2300" baseline="30000" dirty="0">
                <a:solidFill>
                  <a:srgbClr val="9E612A"/>
                </a:solidFill>
                <a:latin typeface="Impact"/>
                <a:cs typeface="Impact"/>
              </a:rPr>
              <a:t> </a:t>
            </a:r>
            <a:r>
              <a:rPr lang="nl-NL" sz="2300" baseline="30000" dirty="0" err="1">
                <a:solidFill>
                  <a:srgbClr val="9E612A"/>
                </a:solidFill>
                <a:latin typeface="Impact"/>
                <a:cs typeface="Impact"/>
              </a:rPr>
              <a:t>quis</a:t>
            </a:r>
            <a:r>
              <a:rPr lang="nl-NL" sz="2300" baseline="30000" dirty="0">
                <a:solidFill>
                  <a:srgbClr val="9E612A"/>
                </a:solidFill>
                <a:latin typeface="Impact"/>
                <a:cs typeface="Impact"/>
              </a:rPr>
              <a:t> </a:t>
            </a:r>
            <a:r>
              <a:rPr lang="nl-NL" sz="2300" baseline="30000" dirty="0" err="1">
                <a:solidFill>
                  <a:srgbClr val="9E612A"/>
                </a:solidFill>
                <a:latin typeface="Impact"/>
                <a:cs typeface="Impact"/>
              </a:rPr>
              <a:t>porttitor</a:t>
            </a:r>
            <a:r>
              <a:rPr lang="nl-NL" sz="2300" baseline="30000" dirty="0">
                <a:solidFill>
                  <a:srgbClr val="9E612A"/>
                </a:solidFill>
                <a:latin typeface="Impact"/>
                <a:cs typeface="Impact"/>
              </a:rPr>
              <a:t> </a:t>
            </a:r>
            <a:r>
              <a:rPr lang="nl-NL" sz="2300" baseline="30000" dirty="0" err="1">
                <a:solidFill>
                  <a:srgbClr val="9E612A"/>
                </a:solidFill>
                <a:latin typeface="Impact"/>
                <a:cs typeface="Impact"/>
              </a:rPr>
              <a:t>congue</a:t>
            </a:r>
            <a:endParaRPr lang="nl-NL" sz="2300" baseline="30000" dirty="0">
              <a:solidFill>
                <a:srgbClr val="9E612A"/>
              </a:solidFill>
              <a:latin typeface="Impact"/>
              <a:cs typeface="Impact"/>
            </a:endParaRPr>
          </a:p>
          <a:p>
            <a:pPr>
              <a:lnSpc>
                <a:spcPct val="120000"/>
              </a:lnSpc>
            </a:pP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Elit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erat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euismod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orci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ac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placerat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dolor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lectus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quis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orci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Phasellus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consectetuer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vestibulum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elit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Aenean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tellus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metus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bibendum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sed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posuere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ac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mattis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non,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nunc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</a:t>
            </a:r>
          </a:p>
          <a:p>
            <a:pPr>
              <a:lnSpc>
                <a:spcPct val="120000"/>
              </a:lnSpc>
            </a:pPr>
            <a:endParaRPr lang="nl-NL" sz="1600" baseline="30000" dirty="0">
              <a:solidFill>
                <a:srgbClr val="606060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nl-NL" i="1" baseline="30000" dirty="0">
                <a:solidFill>
                  <a:srgbClr val="9E612A"/>
                </a:solidFill>
                <a:latin typeface="Arial"/>
                <a:cs typeface="Arial"/>
              </a:rPr>
              <a:t>Vestibulum </a:t>
            </a:r>
            <a:r>
              <a:rPr lang="nl-NL" i="1" baseline="30000" dirty="0" err="1">
                <a:solidFill>
                  <a:srgbClr val="9E612A"/>
                </a:solidFill>
                <a:latin typeface="Arial"/>
                <a:cs typeface="Arial"/>
              </a:rPr>
              <a:t>fringilla</a:t>
            </a:r>
            <a:endParaRPr lang="nl-NL" i="1" baseline="30000" dirty="0">
              <a:solidFill>
                <a:srgbClr val="9E612A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Pede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sit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amet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augue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In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turpis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Pellentesque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posuere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Praesent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lang="nl-NL" sz="1600" baseline="30000" dirty="0" err="1">
                <a:solidFill>
                  <a:srgbClr val="606060"/>
                </a:solidFill>
                <a:latin typeface="Arial"/>
                <a:cs typeface="Arial"/>
              </a:rPr>
              <a:t>turpis</a:t>
            </a:r>
            <a:r>
              <a:rPr lang="nl-NL" sz="1600" baseline="30000" dirty="0">
                <a:solidFill>
                  <a:srgbClr val="606060"/>
                </a:solidFill>
                <a:latin typeface="Arial"/>
                <a:cs typeface="Arial"/>
              </a:rPr>
              <a:t>.</a:t>
            </a:r>
          </a:p>
          <a:p>
            <a:pPr>
              <a:lnSpc>
                <a:spcPct val="110000"/>
              </a:lnSpc>
            </a:pPr>
            <a:endParaRPr lang="nl-NL" dirty="0">
              <a:solidFill>
                <a:srgbClr val="606060"/>
              </a:solidFill>
              <a:latin typeface="Arial"/>
              <a:cs typeface="Arial"/>
            </a:endParaRPr>
          </a:p>
        </p:txBody>
      </p:sp>
      <p:pic>
        <p:nvPicPr>
          <p:cNvPr id="4" name="Afbeelding 3" descr="logo_zwa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134" y="351950"/>
            <a:ext cx="1754826" cy="379570"/>
          </a:xfrm>
          <a:prstGeom prst="rect">
            <a:avLst/>
          </a:prstGeom>
        </p:spPr>
      </p:pic>
      <p:pic>
        <p:nvPicPr>
          <p:cNvPr id="6" name="Afbeelding 5" descr="Tek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0902"/>
            <a:ext cx="9144000" cy="106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1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PRW_shutterstock_3326509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-174413"/>
            <a:ext cx="10701020" cy="713401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0902"/>
            <a:ext cx="9144000" cy="1067097"/>
          </a:xfrm>
          <a:prstGeom prst="rect">
            <a:avLst/>
          </a:prstGeom>
        </p:spPr>
      </p:pic>
      <p:pic>
        <p:nvPicPr>
          <p:cNvPr id="11" name="Afbeelding 10" descr="logo_wi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134" y="351950"/>
            <a:ext cx="1754826" cy="37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1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logo_zwa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3" y="321469"/>
            <a:ext cx="2083287" cy="450617"/>
          </a:xfrm>
          <a:prstGeom prst="rect">
            <a:avLst/>
          </a:prstGeom>
        </p:spPr>
      </p:pic>
      <p:pic>
        <p:nvPicPr>
          <p:cNvPr id="3" name="Afbeelding 2" descr="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6984"/>
            <a:ext cx="9144000" cy="2411016"/>
          </a:xfrm>
          <a:prstGeom prst="rect">
            <a:avLst/>
          </a:prstGeom>
        </p:spPr>
      </p:pic>
      <p:pic>
        <p:nvPicPr>
          <p:cNvPr id="4" name="Afbeelding 3" descr="url-twi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3" y="2384429"/>
            <a:ext cx="2661607" cy="57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3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PRW_shutterstock_3326509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-174413"/>
            <a:ext cx="10701020" cy="713401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6984"/>
            <a:ext cx="9144000" cy="241101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653" y="4446984"/>
            <a:ext cx="2661606" cy="575708"/>
          </a:xfrm>
          <a:prstGeom prst="rect">
            <a:avLst/>
          </a:prstGeom>
        </p:spPr>
      </p:pic>
      <p:pic>
        <p:nvPicPr>
          <p:cNvPr id="6" name="Afbeelding 5" descr="logo_wi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2" y="323840"/>
            <a:ext cx="2072327" cy="44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360</Words>
  <Application>Microsoft Office PowerPoint</Application>
  <PresentationFormat>Diavoorstelling (4:3)</PresentationFormat>
  <Paragraphs>30</Paragraphs>
  <Slides>7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8" baseType="lpstr"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Rianne Slingerland</dc:creator>
  <cp:lastModifiedBy>CKooistra</cp:lastModifiedBy>
  <cp:revision>23</cp:revision>
  <dcterms:created xsi:type="dcterms:W3CDTF">2015-02-17T11:08:58Z</dcterms:created>
  <dcterms:modified xsi:type="dcterms:W3CDTF">2016-07-27T08:42:03Z</dcterms:modified>
</cp:coreProperties>
</file>