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3" r:id="rId2"/>
  </p:sldMasterIdLst>
  <p:notesMasterIdLst>
    <p:notesMasterId r:id="rId21"/>
  </p:notesMasterIdLst>
  <p:handoutMasterIdLst>
    <p:handoutMasterId r:id="rId22"/>
  </p:handoutMasterIdLst>
  <p:sldIdLst>
    <p:sldId id="256" r:id="rId3"/>
    <p:sldId id="309" r:id="rId4"/>
    <p:sldId id="311" r:id="rId5"/>
    <p:sldId id="312" r:id="rId6"/>
    <p:sldId id="308" r:id="rId7"/>
    <p:sldId id="319" r:id="rId8"/>
    <p:sldId id="317" r:id="rId9"/>
    <p:sldId id="321" r:id="rId10"/>
    <p:sldId id="320" r:id="rId11"/>
    <p:sldId id="322" r:id="rId12"/>
    <p:sldId id="323" r:id="rId13"/>
    <p:sldId id="318" r:id="rId14"/>
    <p:sldId id="316" r:id="rId15"/>
    <p:sldId id="324" r:id="rId16"/>
    <p:sldId id="325" r:id="rId17"/>
    <p:sldId id="314" r:id="rId18"/>
    <p:sldId id="310" r:id="rId19"/>
    <p:sldId id="313" r:id="rId20"/>
  </p:sldIdLst>
  <p:sldSz cx="12192000" cy="6858000"/>
  <p:notesSz cx="7102475"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extLst/>
  </p:cmAuthor>
  <p:cmAuthor id="1" name="Arnout Drenthel" initials="AD" lastIdx="1" clrIdx="0">
    <p:extLst/>
  </p:cmAuthor>
  <p:cmAuthor id="8" name="Arnout Drenthel" initials="AD [8]" lastIdx="1" clrIdx="7">
    <p:extLst/>
  </p:cmAuthor>
  <p:cmAuthor id="2" name="Arnout Drenthel" initials="AD [2]" lastIdx="1" clrIdx="1">
    <p:extLst/>
  </p:cmAuthor>
  <p:cmAuthor id="9" name="Arnout Drenthel" initials="AD [9]" lastIdx="1" clrIdx="8">
    <p:extLst/>
  </p:cmAuthor>
  <p:cmAuthor id="3" name="Arnout Drenthel" initials="AD [3]" lastIdx="1" clrIdx="2">
    <p:extLst/>
  </p:cmAuthor>
  <p:cmAuthor id="4" name="Arnout Drenthel" initials="AD [4]" lastIdx="1" clrIdx="3">
    <p:extLst/>
  </p:cmAuthor>
  <p:cmAuthor id="5" name="Arnout Drenthel" initials="AD [5]" lastIdx="1" clrIdx="4">
    <p:extLst/>
  </p:cmAuthor>
  <p:cmAuthor id="6" name="Arnout Drenthel" initials="AD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52B1E"/>
    <a:srgbClr val="154273"/>
    <a:srgbClr val="F2D9E7"/>
    <a:srgbClr val="E5B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09" autoAdjust="0"/>
    <p:restoredTop sz="81937" autoAdjust="0"/>
  </p:normalViewPr>
  <p:slideViewPr>
    <p:cSldViewPr snapToGrid="0">
      <p:cViewPr varScale="1">
        <p:scale>
          <a:sx n="53" d="100"/>
          <a:sy n="53" d="100"/>
        </p:scale>
        <p:origin x="68" y="112"/>
      </p:cViewPr>
      <p:guideLst>
        <p:guide orient="horz" pos="2160"/>
        <p:guide pos="3840"/>
      </p:guideLst>
    </p:cSldViewPr>
  </p:slideViewPr>
  <p:outlineViewPr>
    <p:cViewPr>
      <p:scale>
        <a:sx n="33" d="100"/>
        <a:sy n="33" d="100"/>
      </p:scale>
      <p:origin x="0" y="-816"/>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7739" cy="513508"/>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sz="quarter" idx="1"/>
          </p:nvPr>
        </p:nvSpPr>
        <p:spPr>
          <a:xfrm>
            <a:off x="4023092" y="0"/>
            <a:ext cx="3077739" cy="513508"/>
          </a:xfrm>
          <a:prstGeom prst="rect">
            <a:avLst/>
          </a:prstGeom>
        </p:spPr>
        <p:txBody>
          <a:bodyPr vert="horz" lIns="96661" tIns="48331" rIns="96661" bIns="48331" rtlCol="0"/>
          <a:lstStyle>
            <a:lvl1pPr algn="r">
              <a:defRPr sz="1300"/>
            </a:lvl1pPr>
          </a:lstStyle>
          <a:p>
            <a:fld id="{4C6709BA-0250-418B-A227-469BF0F69AD3}" type="datetimeFigureOut">
              <a:rPr lang="nl-NL" smtClean="0"/>
              <a:t>4-7-2021</a:t>
            </a:fld>
            <a:endParaRPr lang="nl-NL"/>
          </a:p>
        </p:txBody>
      </p:sp>
      <p:sp>
        <p:nvSpPr>
          <p:cNvPr id="4" name="Tijdelijke aanduiding voor voettekst 3"/>
          <p:cNvSpPr>
            <a:spLocks noGrp="1"/>
          </p:cNvSpPr>
          <p:nvPr>
            <p:ph type="ftr" sz="quarter" idx="2"/>
          </p:nvPr>
        </p:nvSpPr>
        <p:spPr>
          <a:xfrm>
            <a:off x="0" y="9721106"/>
            <a:ext cx="3077739" cy="513507"/>
          </a:xfrm>
          <a:prstGeom prst="rect">
            <a:avLst/>
          </a:prstGeom>
        </p:spPr>
        <p:txBody>
          <a:bodyPr vert="horz" lIns="96661" tIns="48331" rIns="96661" bIns="48331"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3092" y="9721106"/>
            <a:ext cx="3077739" cy="513507"/>
          </a:xfrm>
          <a:prstGeom prst="rect">
            <a:avLst/>
          </a:prstGeom>
        </p:spPr>
        <p:txBody>
          <a:bodyPr vert="horz" lIns="96661" tIns="48331" rIns="96661" bIns="48331" rtlCol="0" anchor="b"/>
          <a:lstStyle>
            <a:lvl1pPr algn="r">
              <a:defRPr sz="13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7739" cy="513508"/>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idx="1"/>
          </p:nvPr>
        </p:nvSpPr>
        <p:spPr>
          <a:xfrm>
            <a:off x="4023092" y="0"/>
            <a:ext cx="3077739" cy="513508"/>
          </a:xfrm>
          <a:prstGeom prst="rect">
            <a:avLst/>
          </a:prstGeom>
        </p:spPr>
        <p:txBody>
          <a:bodyPr vert="horz" lIns="96661" tIns="48331" rIns="96661" bIns="48331" rtlCol="0"/>
          <a:lstStyle>
            <a:lvl1pPr algn="r">
              <a:defRPr sz="1300"/>
            </a:lvl1pPr>
          </a:lstStyle>
          <a:p>
            <a:fld id="{FAD30240-3B76-4E52-B42B-C39F5C218F4D}" type="datetimeFigureOut">
              <a:rPr lang="nl-NL" smtClean="0"/>
              <a:t>4-7-2021</a:t>
            </a:fld>
            <a:endParaRPr lang="nl-NL"/>
          </a:p>
        </p:txBody>
      </p:sp>
      <p:sp>
        <p:nvSpPr>
          <p:cNvPr id="4" name="Tijdelijke aanduiding voor dia-afbeelding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6661" tIns="48331" rIns="96661" bIns="48331" rtlCol="0" anchor="ctr"/>
          <a:lstStyle/>
          <a:p>
            <a:endParaRPr lang="nl-NL"/>
          </a:p>
        </p:txBody>
      </p:sp>
      <p:sp>
        <p:nvSpPr>
          <p:cNvPr id="5" name="Tijdelijke aanduiding voor notities 4"/>
          <p:cNvSpPr>
            <a:spLocks noGrp="1"/>
          </p:cNvSpPr>
          <p:nvPr>
            <p:ph type="body" sz="quarter" idx="3"/>
          </p:nvPr>
        </p:nvSpPr>
        <p:spPr>
          <a:xfrm>
            <a:off x="710248" y="4925408"/>
            <a:ext cx="5681980" cy="4029879"/>
          </a:xfrm>
          <a:prstGeom prst="rect">
            <a:avLst/>
          </a:prstGeom>
        </p:spPr>
        <p:txBody>
          <a:bodyPr vert="horz" lIns="96661" tIns="48331" rIns="96661" bIns="48331"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6"/>
            <a:ext cx="3077739" cy="513507"/>
          </a:xfrm>
          <a:prstGeom prst="rect">
            <a:avLst/>
          </a:prstGeom>
        </p:spPr>
        <p:txBody>
          <a:bodyPr vert="horz" lIns="96661" tIns="48331" rIns="96661" bIns="4833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092" y="9721106"/>
            <a:ext cx="3077739" cy="513507"/>
          </a:xfrm>
          <a:prstGeom prst="rect">
            <a:avLst/>
          </a:prstGeom>
        </p:spPr>
        <p:txBody>
          <a:bodyPr vert="horz" lIns="96661" tIns="48331" rIns="96661" bIns="48331" rtlCol="0" anchor="b"/>
          <a:lstStyle>
            <a:lvl1pPr algn="r">
              <a:defRPr sz="13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139232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Axioma: we </a:t>
            </a:r>
            <a:r>
              <a:rPr lang="nl-NL" dirty="0" err="1" smtClean="0"/>
              <a:t>got</a:t>
            </a:r>
            <a:r>
              <a:rPr lang="nl-NL" dirty="0" smtClean="0"/>
              <a:t> </a:t>
            </a:r>
            <a:r>
              <a:rPr lang="nl-NL" dirty="0" err="1" smtClean="0"/>
              <a:t>to</a:t>
            </a:r>
            <a:r>
              <a:rPr lang="nl-NL" dirty="0" smtClean="0"/>
              <a:t> move. Dit axioma kan worden opgevat als een feit – we hebben geen andere keus dan te bewegen – en als een ‘call-</a:t>
            </a:r>
            <a:r>
              <a:rPr lang="nl-NL" dirty="0" err="1" smtClean="0"/>
              <a:t>to</a:t>
            </a:r>
            <a:r>
              <a:rPr lang="nl-NL" dirty="0" smtClean="0"/>
              <a:t>-action’ –.</a:t>
            </a:r>
          </a:p>
          <a:p>
            <a:r>
              <a:rPr lang="nl-NL" dirty="0" smtClean="0"/>
              <a:t>II.	Opdracht: creëer bewegingsruimte. Ook al wordt de noodzaak tot actie breed onderkend, dat betekent nog niet er voldoende bewegingsruimte is. Het creëren van bewegingsruimte begint met het herkennen en erkennen van elkaars wereldbeelden met als opdracht het uitstellen van (ver)oordelen. Het doel is elkaars wereldbeelden te leren kennen en daarmee te verruimen waarmee letterlijk bewegingsruimte wordt gecreëerd. Naast het creëren van bewegingsruimte worden onderliggende mechanismen in beeld gebracht die vooruitgang in een vraagstuk al dan niet blokkeren: de welbekende systeem- en weeffouten.</a:t>
            </a:r>
          </a:p>
          <a:p>
            <a:r>
              <a:rPr lang="nl-NL" dirty="0" smtClean="0"/>
              <a:t>III.	Opdracht: bepaal de juiste richting. Met het herkennen en erkennen van wereldbeelden wordt vanuit diverse standpunten een breed beeld geschetst van de issues die spelen in een vraagstuk. De volgende stap is het accommoderen van wereldbeelden voor het bepalen van gewenste oplossingsrichtingen. Bij voldoende draagvlak kunnen één of meer oplossingsrichtingen worden geëxploreerd. </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41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16</a:t>
            </a:fld>
            <a:endParaRPr lang="nl-NL"/>
          </a:p>
        </p:txBody>
      </p:sp>
    </p:spTree>
    <p:extLst>
      <p:ext uri="{BB962C8B-B14F-4D97-AF65-F5344CB8AC3E}">
        <p14:creationId xmlns:p14="http://schemas.microsoft.com/office/powerpoint/2010/main" val="3518395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18</a:t>
            </a:fld>
            <a:endParaRPr lang="nl-NL"/>
          </a:p>
        </p:txBody>
      </p:sp>
    </p:spTree>
    <p:extLst>
      <p:ext uri="{BB962C8B-B14F-4D97-AF65-F5344CB8AC3E}">
        <p14:creationId xmlns:p14="http://schemas.microsoft.com/office/powerpoint/2010/main" val="370183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185142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Axioma: we </a:t>
            </a:r>
            <a:r>
              <a:rPr lang="nl-NL" dirty="0" err="1" smtClean="0"/>
              <a:t>got</a:t>
            </a:r>
            <a:r>
              <a:rPr lang="nl-NL" dirty="0" smtClean="0"/>
              <a:t> </a:t>
            </a:r>
            <a:r>
              <a:rPr lang="nl-NL" dirty="0" err="1" smtClean="0"/>
              <a:t>to</a:t>
            </a:r>
            <a:r>
              <a:rPr lang="nl-NL" dirty="0" smtClean="0"/>
              <a:t> move. Dit axioma kan worden opgevat als een feit – we hebben geen andere keus dan te bewegen – en als een ‘call-</a:t>
            </a:r>
            <a:r>
              <a:rPr lang="nl-NL" dirty="0" err="1" smtClean="0"/>
              <a:t>to</a:t>
            </a:r>
            <a:r>
              <a:rPr lang="nl-NL" dirty="0" smtClean="0"/>
              <a:t>-action’ –.</a:t>
            </a:r>
          </a:p>
          <a:p>
            <a:r>
              <a:rPr lang="nl-NL" dirty="0" smtClean="0"/>
              <a:t>II.	Opdracht: creëer bewegingsruimte. Ook al wordt de noodzaak tot actie breed onderkend, dat betekent nog niet er voldoende bewegingsruimte is. Het creëren van bewegingsruimte begint met het herkennen en erkennen van elkaars wereldbeelden met als opdracht het uitstellen van (ver)oordelen. Het doel is elkaars wereldbeelden te leren kennen en daarmee te verruimen waarmee letterlijk bewegingsruimte wordt gecreëerd. Naast het creëren van bewegingsruimte worden onderliggende mechanismen in beeld gebracht die vooruitgang in een vraagstuk al dan niet blokkeren: de welbekende systeem- en weeffouten.</a:t>
            </a:r>
          </a:p>
          <a:p>
            <a:r>
              <a:rPr lang="nl-NL" dirty="0" smtClean="0"/>
              <a:t>III.	Opdracht: bepaal de juiste richting. Met het herkennen en erkennen van wereldbeelden wordt vanuit diverse standpunten een breed beeld geschetst van de issues die spelen in een vraagstuk. De volgende stap is het accommoderen van wereldbeelden voor het bepalen van gewenste oplossingsrichtingen. Bij voldoende draagvlak kunnen één of meer oplossingsrichtingen worden geëxploreerd. </a:t>
            </a: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11483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jdelijke aanduiding voor dia-afbeelding 1"/>
          <p:cNvSpPr>
            <a:spLocks noGrp="1" noRot="1" noChangeAspect="1" noTextEdit="1"/>
          </p:cNvSpPr>
          <p:nvPr>
            <p:ph type="sldImg"/>
          </p:nvPr>
        </p:nvSpPr>
        <p:spPr>
          <a:ln/>
        </p:spPr>
      </p:sp>
      <p:sp>
        <p:nvSpPr>
          <p:cNvPr id="123907" name="Tijdelijke aanduiding voor notities 2"/>
          <p:cNvSpPr>
            <a:spLocks noGrp="1"/>
          </p:cNvSpPr>
          <p:nvPr>
            <p:ph type="body" idx="1"/>
          </p:nvPr>
        </p:nvSpPr>
        <p:spPr>
          <a:noFill/>
        </p:spPr>
        <p:txBody>
          <a:bodyPr/>
          <a:lstStyle/>
          <a:p>
            <a:r>
              <a:rPr lang="nl-NL" altLang="nl-NL" smtClean="0">
                <a:latin typeface="Calibri" panose="020F0502020204030204" pitchFamily="34" charset="0"/>
                <a:ea typeface="MS PGothic" panose="020B0600070205080204" pitchFamily="34" charset="-128"/>
                <a:cs typeface="Geneva"/>
              </a:rPr>
              <a:t>In the Area Development Perkpolder in 2015 a 75 ha depoldering has been executed. The first monitoring results show it silts up quickly and bottomfauna and birds are present.</a:t>
            </a:r>
          </a:p>
        </p:txBody>
      </p:sp>
      <p:sp>
        <p:nvSpPr>
          <p:cNvPr id="123908" name="Tijdelijke aanduiding voor dianummer 3"/>
          <p:cNvSpPr>
            <a:spLocks noGrp="1"/>
          </p:cNvSpPr>
          <p:nvPr>
            <p:ph type="sldNum" sz="quarter" idx="5"/>
          </p:nvPr>
        </p:nvSpPr>
        <p:spPr>
          <a:noFill/>
        </p:spPr>
        <p:txBody>
          <a:bodyPr/>
          <a:lstStyle>
            <a:lvl1pPr defTabSz="952500">
              <a:spcBef>
                <a:spcPct val="30000"/>
              </a:spcBef>
              <a:defRPr sz="1200">
                <a:solidFill>
                  <a:schemeClr val="tx1"/>
                </a:solidFill>
                <a:latin typeface="Calibri" panose="020F0502020204030204" pitchFamily="34" charset="0"/>
                <a:ea typeface="Geneva"/>
                <a:cs typeface="Geneva"/>
              </a:defRPr>
            </a:lvl1pPr>
            <a:lvl2pPr marL="768350" indent="-295275" defTabSz="952500">
              <a:spcBef>
                <a:spcPct val="30000"/>
              </a:spcBef>
              <a:defRPr sz="1200">
                <a:solidFill>
                  <a:schemeClr val="tx1"/>
                </a:solidFill>
                <a:latin typeface="Calibri" panose="020F0502020204030204" pitchFamily="34" charset="0"/>
                <a:ea typeface="Geneva"/>
                <a:cs typeface="Geneva"/>
              </a:defRPr>
            </a:lvl2pPr>
            <a:lvl3pPr marL="1182688" indent="-236538" defTabSz="952500">
              <a:spcBef>
                <a:spcPct val="30000"/>
              </a:spcBef>
              <a:defRPr sz="1200">
                <a:solidFill>
                  <a:schemeClr val="tx1"/>
                </a:solidFill>
                <a:latin typeface="Calibri" panose="020F0502020204030204" pitchFamily="34" charset="0"/>
                <a:ea typeface="Geneva"/>
                <a:cs typeface="Geneva"/>
              </a:defRPr>
            </a:lvl3pPr>
            <a:lvl4pPr marL="1655763" indent="-236538" defTabSz="952500">
              <a:spcBef>
                <a:spcPct val="30000"/>
              </a:spcBef>
              <a:defRPr sz="1200">
                <a:solidFill>
                  <a:schemeClr val="tx1"/>
                </a:solidFill>
                <a:latin typeface="Calibri" panose="020F0502020204030204" pitchFamily="34" charset="0"/>
                <a:ea typeface="Geneva"/>
                <a:cs typeface="Geneva"/>
              </a:defRPr>
            </a:lvl4pPr>
            <a:lvl5pPr marL="2128838" indent="-236538" defTabSz="952500">
              <a:spcBef>
                <a:spcPct val="30000"/>
              </a:spcBef>
              <a:defRPr sz="1200">
                <a:solidFill>
                  <a:schemeClr val="tx1"/>
                </a:solidFill>
                <a:latin typeface="Calibri" panose="020F0502020204030204" pitchFamily="34" charset="0"/>
                <a:ea typeface="Geneva"/>
                <a:cs typeface="Geneva"/>
              </a:defRPr>
            </a:lvl5pPr>
            <a:lvl6pPr marL="2586038" indent="-236538" defTabSz="952500" eaLnBrk="0" fontAlgn="base" hangingPunct="0">
              <a:spcBef>
                <a:spcPct val="30000"/>
              </a:spcBef>
              <a:spcAft>
                <a:spcPct val="0"/>
              </a:spcAft>
              <a:defRPr sz="1200">
                <a:solidFill>
                  <a:schemeClr val="tx1"/>
                </a:solidFill>
                <a:latin typeface="Calibri" panose="020F0502020204030204" pitchFamily="34" charset="0"/>
                <a:ea typeface="Geneva"/>
                <a:cs typeface="Geneva"/>
              </a:defRPr>
            </a:lvl6pPr>
            <a:lvl7pPr marL="3043238" indent="-236538" defTabSz="952500" eaLnBrk="0" fontAlgn="base" hangingPunct="0">
              <a:spcBef>
                <a:spcPct val="30000"/>
              </a:spcBef>
              <a:spcAft>
                <a:spcPct val="0"/>
              </a:spcAft>
              <a:defRPr sz="1200">
                <a:solidFill>
                  <a:schemeClr val="tx1"/>
                </a:solidFill>
                <a:latin typeface="Calibri" panose="020F0502020204030204" pitchFamily="34" charset="0"/>
                <a:ea typeface="Geneva"/>
                <a:cs typeface="Geneva"/>
              </a:defRPr>
            </a:lvl7pPr>
            <a:lvl8pPr marL="3500438" indent="-236538" defTabSz="952500" eaLnBrk="0" fontAlgn="base" hangingPunct="0">
              <a:spcBef>
                <a:spcPct val="30000"/>
              </a:spcBef>
              <a:spcAft>
                <a:spcPct val="0"/>
              </a:spcAft>
              <a:defRPr sz="1200">
                <a:solidFill>
                  <a:schemeClr val="tx1"/>
                </a:solidFill>
                <a:latin typeface="Calibri" panose="020F0502020204030204" pitchFamily="34" charset="0"/>
                <a:ea typeface="Geneva"/>
                <a:cs typeface="Geneva"/>
              </a:defRPr>
            </a:lvl8pPr>
            <a:lvl9pPr marL="3957638" indent="-236538" defTabSz="952500" eaLnBrk="0" fontAlgn="base" hangingPunct="0">
              <a:spcBef>
                <a:spcPct val="30000"/>
              </a:spcBef>
              <a:spcAft>
                <a:spcPct val="0"/>
              </a:spcAft>
              <a:defRPr sz="1200">
                <a:solidFill>
                  <a:schemeClr val="tx1"/>
                </a:solidFill>
                <a:latin typeface="Calibri" panose="020F0502020204030204" pitchFamily="34" charset="0"/>
                <a:ea typeface="Geneva"/>
                <a:cs typeface="Geneva"/>
              </a:defRPr>
            </a:lvl9pPr>
          </a:lstStyle>
          <a:p>
            <a:pPr>
              <a:spcBef>
                <a:spcPct val="0"/>
              </a:spcBef>
            </a:pPr>
            <a:fld id="{198E5D3A-3CD0-4C03-BA2B-C151BDC9B32D}" type="slidenum">
              <a:rPr lang="nl-NL" altLang="nl-NL" sz="1300" smtClean="0">
                <a:latin typeface="Times New Roman" panose="02020603050405020304" pitchFamily="18" charset="0"/>
                <a:ea typeface="MS PGothic" panose="020B0600070205080204" pitchFamily="34" charset="-128"/>
              </a:rPr>
              <a:pPr>
                <a:spcBef>
                  <a:spcPct val="0"/>
                </a:spcBef>
              </a:pPr>
              <a:t>6</a:t>
            </a:fld>
            <a:endParaRPr lang="nl-NL" altLang="nl-NL" sz="1300" smtClean="0">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56340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5632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spcBef>
                <a:spcPct val="30000"/>
              </a:spcBef>
              <a:defRPr sz="1200">
                <a:solidFill>
                  <a:schemeClr val="tx1"/>
                </a:solidFill>
                <a:latin typeface="Calibri" panose="020F0502020204030204" pitchFamily="34" charset="0"/>
                <a:ea typeface="MS PGothic" panose="020B0600070205080204" pitchFamily="34" charset="-128"/>
              </a:defRPr>
            </a:lvl1pPr>
            <a:lvl2pPr marL="768350" indent="-295275" defTabSz="952500">
              <a:spcBef>
                <a:spcPct val="30000"/>
              </a:spcBef>
              <a:defRPr sz="1200">
                <a:solidFill>
                  <a:schemeClr val="tx1"/>
                </a:solidFill>
                <a:latin typeface="Calibri" panose="020F0502020204030204" pitchFamily="34" charset="0"/>
                <a:ea typeface="MS PGothic" panose="020B0600070205080204" pitchFamily="34" charset="-128"/>
              </a:defRPr>
            </a:lvl2pPr>
            <a:lvl3pPr marL="1182688" indent="-236538" defTabSz="952500">
              <a:spcBef>
                <a:spcPct val="30000"/>
              </a:spcBef>
              <a:defRPr sz="1200">
                <a:solidFill>
                  <a:schemeClr val="tx1"/>
                </a:solidFill>
                <a:latin typeface="Calibri" panose="020F0502020204030204" pitchFamily="34" charset="0"/>
                <a:ea typeface="MS PGothic" panose="020B0600070205080204" pitchFamily="34" charset="-128"/>
              </a:defRPr>
            </a:lvl3pPr>
            <a:lvl4pPr marL="1655763" indent="-236538" defTabSz="952500">
              <a:spcBef>
                <a:spcPct val="30000"/>
              </a:spcBef>
              <a:defRPr sz="1200">
                <a:solidFill>
                  <a:schemeClr val="tx1"/>
                </a:solidFill>
                <a:latin typeface="Calibri" panose="020F0502020204030204" pitchFamily="34" charset="0"/>
                <a:ea typeface="MS PGothic" panose="020B0600070205080204" pitchFamily="34" charset="-128"/>
              </a:defRPr>
            </a:lvl4pPr>
            <a:lvl5pPr marL="2128838" indent="-236538" defTabSz="952500">
              <a:spcBef>
                <a:spcPct val="30000"/>
              </a:spcBef>
              <a:defRPr sz="1200">
                <a:solidFill>
                  <a:schemeClr val="tx1"/>
                </a:solidFill>
                <a:latin typeface="Calibri" panose="020F0502020204030204" pitchFamily="34" charset="0"/>
                <a:ea typeface="MS PGothic" panose="020B0600070205080204" pitchFamily="34" charset="-128"/>
              </a:defRPr>
            </a:lvl5pPr>
            <a:lvl6pPr marL="2586038" indent="-236538"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43238" indent="-236538"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00438" indent="-236538"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57638" indent="-236538"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9C0956A-EF12-4AF6-8B18-F2835F0913A9}" type="slidenum">
              <a:rPr lang="nl-NL" altLang="nl-NL" sz="1300">
                <a:latin typeface="Times New Roman" panose="02020603050405020304" pitchFamily="18" charset="0"/>
              </a:rPr>
              <a:pPr>
                <a:spcBef>
                  <a:spcPct val="0"/>
                </a:spcBef>
              </a:pPr>
              <a:t>8</a:t>
            </a:fld>
            <a:endParaRPr lang="nl-NL" altLang="nl-NL" sz="1300">
              <a:latin typeface="Times New Roman" panose="02020603050405020304" pitchFamily="18" charset="0"/>
            </a:endParaRPr>
          </a:p>
        </p:txBody>
      </p:sp>
    </p:spTree>
    <p:extLst>
      <p:ext uri="{BB962C8B-B14F-4D97-AF65-F5344CB8AC3E}">
        <p14:creationId xmlns:p14="http://schemas.microsoft.com/office/powerpoint/2010/main" val="273487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5427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spcBef>
                <a:spcPct val="30000"/>
              </a:spcBef>
              <a:defRPr sz="1200">
                <a:solidFill>
                  <a:schemeClr val="tx1"/>
                </a:solidFill>
                <a:latin typeface="Calibri" panose="020F0502020204030204" pitchFamily="34" charset="0"/>
                <a:ea typeface="MS PGothic" panose="020B0600070205080204" pitchFamily="34" charset="-128"/>
              </a:defRPr>
            </a:lvl1pPr>
            <a:lvl2pPr marL="768350" indent="-295275" defTabSz="952500">
              <a:spcBef>
                <a:spcPct val="30000"/>
              </a:spcBef>
              <a:defRPr sz="1200">
                <a:solidFill>
                  <a:schemeClr val="tx1"/>
                </a:solidFill>
                <a:latin typeface="Calibri" panose="020F0502020204030204" pitchFamily="34" charset="0"/>
                <a:ea typeface="MS PGothic" panose="020B0600070205080204" pitchFamily="34" charset="-128"/>
              </a:defRPr>
            </a:lvl2pPr>
            <a:lvl3pPr marL="1182688" indent="-236538" defTabSz="952500">
              <a:spcBef>
                <a:spcPct val="30000"/>
              </a:spcBef>
              <a:defRPr sz="1200">
                <a:solidFill>
                  <a:schemeClr val="tx1"/>
                </a:solidFill>
                <a:latin typeface="Calibri" panose="020F0502020204030204" pitchFamily="34" charset="0"/>
                <a:ea typeface="MS PGothic" panose="020B0600070205080204" pitchFamily="34" charset="-128"/>
              </a:defRPr>
            </a:lvl3pPr>
            <a:lvl4pPr marL="1655763" indent="-236538" defTabSz="952500">
              <a:spcBef>
                <a:spcPct val="30000"/>
              </a:spcBef>
              <a:defRPr sz="1200">
                <a:solidFill>
                  <a:schemeClr val="tx1"/>
                </a:solidFill>
                <a:latin typeface="Calibri" panose="020F0502020204030204" pitchFamily="34" charset="0"/>
                <a:ea typeface="MS PGothic" panose="020B0600070205080204" pitchFamily="34" charset="-128"/>
              </a:defRPr>
            </a:lvl4pPr>
            <a:lvl5pPr marL="2128838" indent="-236538" defTabSz="952500">
              <a:spcBef>
                <a:spcPct val="30000"/>
              </a:spcBef>
              <a:defRPr sz="1200">
                <a:solidFill>
                  <a:schemeClr val="tx1"/>
                </a:solidFill>
                <a:latin typeface="Calibri" panose="020F0502020204030204" pitchFamily="34" charset="0"/>
                <a:ea typeface="MS PGothic" panose="020B0600070205080204" pitchFamily="34" charset="-128"/>
              </a:defRPr>
            </a:lvl5pPr>
            <a:lvl6pPr marL="2586038" indent="-236538"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43238" indent="-236538"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00438" indent="-236538"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57638" indent="-236538"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701285A-6E21-4186-8BA2-74C9261D8F10}" type="slidenum">
              <a:rPr lang="nl-NL" altLang="nl-NL" sz="1300">
                <a:latin typeface="Times New Roman" panose="02020603050405020304" pitchFamily="18" charset="0"/>
              </a:rPr>
              <a:pPr>
                <a:spcBef>
                  <a:spcPct val="0"/>
                </a:spcBef>
              </a:pPr>
              <a:t>9</a:t>
            </a:fld>
            <a:endParaRPr lang="nl-NL" altLang="nl-NL" sz="1300">
              <a:latin typeface="Times New Roman" panose="02020603050405020304" pitchFamily="18" charset="0"/>
            </a:endParaRPr>
          </a:p>
        </p:txBody>
      </p:sp>
    </p:spTree>
    <p:extLst>
      <p:ext uri="{BB962C8B-B14F-4D97-AF65-F5344CB8AC3E}">
        <p14:creationId xmlns:p14="http://schemas.microsoft.com/office/powerpoint/2010/main" val="376612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583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spcBef>
                <a:spcPct val="30000"/>
              </a:spcBef>
              <a:defRPr sz="1200">
                <a:solidFill>
                  <a:schemeClr val="tx1"/>
                </a:solidFill>
                <a:latin typeface="Calibri" panose="020F0502020204030204" pitchFamily="34" charset="0"/>
                <a:ea typeface="MS PGothic" panose="020B0600070205080204" pitchFamily="34" charset="-128"/>
              </a:defRPr>
            </a:lvl1pPr>
            <a:lvl2pPr marL="768350" indent="-295275" defTabSz="952500">
              <a:spcBef>
                <a:spcPct val="30000"/>
              </a:spcBef>
              <a:defRPr sz="1200">
                <a:solidFill>
                  <a:schemeClr val="tx1"/>
                </a:solidFill>
                <a:latin typeface="Calibri" panose="020F0502020204030204" pitchFamily="34" charset="0"/>
                <a:ea typeface="MS PGothic" panose="020B0600070205080204" pitchFamily="34" charset="-128"/>
              </a:defRPr>
            </a:lvl2pPr>
            <a:lvl3pPr marL="1182688" indent="-236538" defTabSz="952500">
              <a:spcBef>
                <a:spcPct val="30000"/>
              </a:spcBef>
              <a:defRPr sz="1200">
                <a:solidFill>
                  <a:schemeClr val="tx1"/>
                </a:solidFill>
                <a:latin typeface="Calibri" panose="020F0502020204030204" pitchFamily="34" charset="0"/>
                <a:ea typeface="MS PGothic" panose="020B0600070205080204" pitchFamily="34" charset="-128"/>
              </a:defRPr>
            </a:lvl3pPr>
            <a:lvl4pPr marL="1655763" indent="-236538" defTabSz="952500">
              <a:spcBef>
                <a:spcPct val="30000"/>
              </a:spcBef>
              <a:defRPr sz="1200">
                <a:solidFill>
                  <a:schemeClr val="tx1"/>
                </a:solidFill>
                <a:latin typeface="Calibri" panose="020F0502020204030204" pitchFamily="34" charset="0"/>
                <a:ea typeface="MS PGothic" panose="020B0600070205080204" pitchFamily="34" charset="-128"/>
              </a:defRPr>
            </a:lvl4pPr>
            <a:lvl5pPr marL="2128838" indent="-236538" defTabSz="952500">
              <a:spcBef>
                <a:spcPct val="30000"/>
              </a:spcBef>
              <a:defRPr sz="1200">
                <a:solidFill>
                  <a:schemeClr val="tx1"/>
                </a:solidFill>
                <a:latin typeface="Calibri" panose="020F0502020204030204" pitchFamily="34" charset="0"/>
                <a:ea typeface="MS PGothic" panose="020B0600070205080204" pitchFamily="34" charset="-128"/>
              </a:defRPr>
            </a:lvl5pPr>
            <a:lvl6pPr marL="2586038" indent="-236538"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43238" indent="-236538"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00438" indent="-236538"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57638" indent="-236538" defTabSz="9525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F9BF5BF-CBBF-4D30-997C-432D4F5159F5}" type="slidenum">
              <a:rPr lang="nl-NL" altLang="nl-NL" sz="1300">
                <a:latin typeface="Times New Roman" panose="02020603050405020304" pitchFamily="18" charset="0"/>
              </a:rPr>
              <a:pPr>
                <a:spcBef>
                  <a:spcPct val="0"/>
                </a:spcBef>
              </a:pPr>
              <a:t>10</a:t>
            </a:fld>
            <a:endParaRPr lang="nl-NL" altLang="nl-NL" sz="1300">
              <a:latin typeface="Times New Roman" panose="02020603050405020304" pitchFamily="18" charset="0"/>
            </a:endParaRPr>
          </a:p>
        </p:txBody>
      </p:sp>
    </p:spTree>
    <p:extLst>
      <p:ext uri="{BB962C8B-B14F-4D97-AF65-F5344CB8AC3E}">
        <p14:creationId xmlns:p14="http://schemas.microsoft.com/office/powerpoint/2010/main" val="400608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13</a:t>
            </a:fld>
            <a:endParaRPr lang="nl-NL"/>
          </a:p>
        </p:txBody>
      </p:sp>
    </p:spTree>
    <p:extLst>
      <p:ext uri="{BB962C8B-B14F-4D97-AF65-F5344CB8AC3E}">
        <p14:creationId xmlns:p14="http://schemas.microsoft.com/office/powerpoint/2010/main" val="320065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554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2"/>
        </a:solidFill>
        <a:effectLst/>
      </p:bgPr>
    </p:bg>
    <p:spTree>
      <p:nvGrpSpPr>
        <p:cNvPr id="1" name=""/>
        <p:cNvGrpSpPr/>
        <p:nvPr/>
      </p:nvGrpSpPr>
      <p:grpSpPr>
        <a:xfrm>
          <a:off x="0" y="0"/>
          <a:ext cx="0" cy="0"/>
          <a:chOff x="0" y="0"/>
          <a:chExt cx="0" cy="0"/>
        </a:xfrm>
      </p:grpSpPr>
      <p:sp>
        <p:nvSpPr>
          <p:cNvPr id="30" name="Vrije vorm: vorm 29">
            <a:extLst>
              <a:ext uri="{FF2B5EF4-FFF2-40B4-BE49-F238E27FC236}">
                <a16:creationId xmlns:a16="http://schemas.microsoft.com/office/drawing/2014/main" id="{FB7BC648-3F3A-4FE6-B474-FF08AD16EC55}"/>
              </a:ext>
            </a:extLst>
          </p:cNvPr>
          <p:cNvSpPr/>
          <p:nvPr userDrawn="1"/>
        </p:nvSpPr>
        <p:spPr>
          <a:xfrm>
            <a:off x="0" y="0"/>
            <a:ext cx="6096000" cy="6858000"/>
          </a:xfrm>
          <a:custGeom>
            <a:avLst/>
            <a:gdLst>
              <a:gd name="connsiteX0" fmla="*/ 0 w 6096000"/>
              <a:gd name="connsiteY0" fmla="*/ 0 h 6858000"/>
              <a:gd name="connsiteX1" fmla="*/ 5850001 w 6096000"/>
              <a:gd name="connsiteY1" fmla="*/ 0 h 6858000"/>
              <a:gd name="connsiteX2" fmla="*/ 5850001 w 6096000"/>
              <a:gd name="connsiteY2" fmla="*/ 975600 h 6858000"/>
              <a:gd name="connsiteX3" fmla="*/ 6096000 w 6096000"/>
              <a:gd name="connsiteY3" fmla="*/ 975600 h 6858000"/>
              <a:gd name="connsiteX4" fmla="*/ 6096000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5850001" y="0"/>
                </a:lnTo>
                <a:lnTo>
                  <a:pt x="5850001" y="975600"/>
                </a:lnTo>
                <a:lnTo>
                  <a:pt x="6096000" y="975600"/>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ndertitel 2"/>
          <p:cNvSpPr>
            <a:spLocks noGrp="1"/>
          </p:cNvSpPr>
          <p:nvPr>
            <p:ph type="subTitle" idx="1" hasCustomPrompt="1"/>
          </p:nvPr>
        </p:nvSpPr>
        <p:spPr>
          <a:xfrm>
            <a:off x="6552000" y="3657600"/>
            <a:ext cx="5004000" cy="1828800"/>
          </a:xfrm>
        </p:spPr>
        <p:txBody>
          <a:bodyPr lIns="0" tIns="0" rIns="0" bIns="0"/>
          <a:lstStyle>
            <a:lvl1pPr marL="0" indent="0" algn="l">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25" name="Tijdelijke aanduiding voor tekst 16"/>
          <p:cNvSpPr>
            <a:spLocks noGrp="1"/>
          </p:cNvSpPr>
          <p:nvPr>
            <p:ph type="body" sz="quarter" idx="21" hasCustomPrompt="1"/>
          </p:nvPr>
        </p:nvSpPr>
        <p:spPr>
          <a:xfrm>
            <a:off x="6552000"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tx1"/>
                </a:solidFill>
              </a:defRPr>
            </a:lvl1pPr>
          </a:lstStyle>
          <a:p>
            <a:r>
              <a:rPr lang="nl-NL" dirty="0"/>
              <a:t>Klik om een titel in te voegen</a:t>
            </a:r>
          </a:p>
        </p:txBody>
      </p:sp>
      <p:sp>
        <p:nvSpPr>
          <p:cNvPr id="9" name="Tijdelijke aanduiding voor tekst 8">
            <a:extLst>
              <a:ext uri="{FF2B5EF4-FFF2-40B4-BE49-F238E27FC236}">
                <a16:creationId xmlns:a16="http://schemas.microsoft.com/office/drawing/2014/main" id="{BCE3D936-01A5-42C9-A617-17B3B8FB8C54}"/>
              </a:ext>
            </a:extLst>
          </p:cNvPr>
          <p:cNvSpPr>
            <a:spLocks noGrp="1"/>
          </p:cNvSpPr>
          <p:nvPr>
            <p:ph type="body" sz="quarter" idx="25" hasCustomPrompt="1"/>
          </p:nvPr>
        </p:nvSpPr>
        <p:spPr>
          <a:xfrm>
            <a:off x="6552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sp>
        <p:nvSpPr>
          <p:cNvPr id="11" name="Vertrouwelijkheidsniveau">
            <a:extLst>
              <a:ext uri="{FF2B5EF4-FFF2-40B4-BE49-F238E27FC236}">
                <a16:creationId xmlns:a16="http://schemas.microsoft.com/office/drawing/2014/main" id="{D6028795-C409-40A9-B428-B0AF6EBB642E}"/>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jdelijke aanduiding voor dianummer 11">
            <a:extLst>
              <a:ext uri="{FF2B5EF4-FFF2-40B4-BE49-F238E27FC236}">
                <a16:creationId xmlns:a16="http://schemas.microsoft.com/office/drawing/2014/main" id="{41FD69D9-3E06-4876-9F73-71B6B351D2BE}"/>
              </a:ext>
            </a:extLst>
          </p:cNvPr>
          <p:cNvSpPr>
            <a:spLocks noGrp="1"/>
          </p:cNvSpPr>
          <p:nvPr>
            <p:ph type="sldNum" sz="quarter" idx="27"/>
          </p:nvPr>
        </p:nvSpPr>
        <p:spPr>
          <a:xfrm>
            <a:off x="11048400" y="6528572"/>
            <a:ext cx="511200" cy="183600"/>
          </a:xfrm>
        </p:spPr>
        <p:txBody>
          <a:bodyPr/>
          <a:lstStyle/>
          <a:p>
            <a:fld id="{6C93B359-CF0D-4389-949E-16A33FCBB3EC}" type="slidenum">
              <a:rPr lang="nl-NL" smtClean="0"/>
              <a:t>‹nr.›</a:t>
            </a:fld>
            <a:endParaRPr lang="nl-NL" dirty="0"/>
          </a:p>
        </p:txBody>
      </p:sp>
      <p:pic>
        <p:nvPicPr>
          <p:cNvPr id="3" name="Afbeelding 2">
            <a:extLst>
              <a:ext uri="{FF2B5EF4-FFF2-40B4-BE49-F238E27FC236}">
                <a16:creationId xmlns:a16="http://schemas.microsoft.com/office/drawing/2014/main" id="{8828510C-BC5B-408F-A83E-20041DE7A1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horizontaal geel">
    <p:bg>
      <p:bgPr>
        <a:solidFill>
          <a:schemeClr val="accent2"/>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E40B2573-7117-47DC-A1FC-56A832A1E9D3}"/>
              </a:ext>
            </a:extLst>
          </p:cNvPr>
          <p:cNvSpPr>
            <a:spLocks noGrp="1"/>
          </p:cNvSpPr>
          <p:nvPr>
            <p:ph type="pic" sz="quarter" idx="10" hasCustomPrompt="1"/>
          </p:nvPr>
        </p:nvSpPr>
        <p:spPr>
          <a:xfrm>
            <a:off x="0" y="3429000"/>
            <a:ext cx="12192000" cy="3429000"/>
          </a:xfrm>
          <a:solidFill>
            <a:schemeClr val="tx1">
              <a:lumMod val="85000"/>
            </a:schemeClr>
          </a:solidFill>
        </p:spPr>
        <p:txBody>
          <a:bodyPr tIns="1080000" anchor="t" anchorCtr="1"/>
          <a:lstStyle>
            <a:lvl1pPr marL="0" marR="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6" name="Tijdelijke aanduiding voor dianummer 5">
            <a:extLst>
              <a:ext uri="{FF2B5EF4-FFF2-40B4-BE49-F238E27FC236}">
                <a16:creationId xmlns:a16="http://schemas.microsoft.com/office/drawing/2014/main" id="{C27AD964-7CC1-4105-95CD-B7149718814C}"/>
              </a:ext>
            </a:extLst>
          </p:cNvPr>
          <p:cNvSpPr>
            <a:spLocks noGrp="1"/>
          </p:cNvSpPr>
          <p:nvPr>
            <p:ph type="sldNum" sz="quarter" idx="11"/>
          </p:nvPr>
        </p:nvSpPr>
        <p:spPr/>
        <p:txBody>
          <a:bodyPr/>
          <a:lstStyle>
            <a:lvl1pPr>
              <a:defRPr>
                <a:solidFill>
                  <a:schemeClr val="bg1"/>
                </a:solidFill>
              </a:defRPr>
            </a:lvl1pPr>
          </a:lstStyle>
          <a:p>
            <a:fld id="{6C93B359-CF0D-4389-949E-16A33FCBB3EC}" type="slidenum">
              <a:rPr lang="nl-NL" smtClean="0"/>
              <a:pPr/>
              <a:t>‹nr.›</a:t>
            </a:fld>
            <a:endParaRPr lang="nl-NL" dirty="0"/>
          </a:p>
        </p:txBody>
      </p:sp>
      <p:sp>
        <p:nvSpPr>
          <p:cNvPr id="7" name="Titel 6">
            <a:extLst>
              <a:ext uri="{FF2B5EF4-FFF2-40B4-BE49-F238E27FC236}">
                <a16:creationId xmlns:a16="http://schemas.microsoft.com/office/drawing/2014/main" id="{4A879FCC-B15B-43B0-94C1-EA709F51A48D}"/>
              </a:ext>
            </a:extLst>
          </p:cNvPr>
          <p:cNvSpPr>
            <a:spLocks noGrp="1"/>
          </p:cNvSpPr>
          <p:nvPr>
            <p:ph type="title" hasCustomPrompt="1"/>
          </p:nvPr>
        </p:nvSpPr>
        <p:spPr/>
        <p:txBody>
          <a:bodyPr/>
          <a:lstStyle>
            <a:lvl1pPr>
              <a:defRPr>
                <a:solidFill>
                  <a:schemeClr val="bg1"/>
                </a:solidFill>
              </a:defRPr>
            </a:lvl1pPr>
          </a:lstStyle>
          <a:p>
            <a:r>
              <a:rPr lang="nl-NL" dirty="0"/>
              <a:t>Klik om een titel in te voegen</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4D76FA77-7724-405A-BCBC-F7FB2273E85D}"/>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5329235 w 12192000"/>
              <a:gd name="connsiteY1" fmla="*/ 0 h 6858000"/>
              <a:gd name="connsiteX2" fmla="*/ 5848350 w 12192000"/>
              <a:gd name="connsiteY2" fmla="*/ 0 h 6858000"/>
              <a:gd name="connsiteX3" fmla="*/ 5857872 w 12192000"/>
              <a:gd name="connsiteY3" fmla="*/ 0 h 6858000"/>
              <a:gd name="connsiteX4" fmla="*/ 5857872 w 12192000"/>
              <a:gd name="connsiteY4" fmla="*/ 711998 h 6858000"/>
              <a:gd name="connsiteX5" fmla="*/ 6324600 w 12192000"/>
              <a:gd name="connsiteY5" fmla="*/ 711998 h 6858000"/>
              <a:gd name="connsiteX6" fmla="*/ 6324600 w 12192000"/>
              <a:gd name="connsiteY6" fmla="*/ 0 h 6858000"/>
              <a:gd name="connsiteX7" fmla="*/ 12192000 w 12192000"/>
              <a:gd name="connsiteY7" fmla="*/ 0 h 6858000"/>
              <a:gd name="connsiteX8" fmla="*/ 12192000 w 12192000"/>
              <a:gd name="connsiteY8" fmla="*/ 6858000 h 6858000"/>
              <a:gd name="connsiteX9" fmla="*/ 6324600 w 12192000"/>
              <a:gd name="connsiteY9" fmla="*/ 6858000 h 6858000"/>
              <a:gd name="connsiteX10" fmla="*/ 584835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5329235" y="0"/>
                </a:lnTo>
                <a:lnTo>
                  <a:pt x="5848350" y="0"/>
                </a:lnTo>
                <a:lnTo>
                  <a:pt x="5857872" y="0"/>
                </a:lnTo>
                <a:lnTo>
                  <a:pt x="5857872" y="711998"/>
                </a:lnTo>
                <a:lnTo>
                  <a:pt x="6324600" y="711998"/>
                </a:lnTo>
                <a:lnTo>
                  <a:pt x="6324600" y="0"/>
                </a:lnTo>
                <a:lnTo>
                  <a:pt x="12192000" y="0"/>
                </a:lnTo>
                <a:lnTo>
                  <a:pt x="12192000" y="6858000"/>
                </a:lnTo>
                <a:lnTo>
                  <a:pt x="6324600" y="6858000"/>
                </a:lnTo>
                <a:lnTo>
                  <a:pt x="5848350" y="6858000"/>
                </a:lnTo>
                <a:lnTo>
                  <a:pt x="0" y="6858000"/>
                </a:lnTo>
                <a:close/>
              </a:path>
            </a:pathLst>
          </a:custGeom>
          <a:solidFill>
            <a:schemeClr val="bg1">
              <a:lumMod val="85000"/>
            </a:schemeClr>
          </a:solidFill>
        </p:spPr>
        <p:txBody>
          <a:bodyPr wrap="square" tIns="2520000" anchor="t" anchorCtr="1">
            <a:noAutofit/>
          </a:bodyPr>
          <a:lstStyle>
            <a:lvl1pPr marL="0" marR="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5" name="Titel 4"/>
          <p:cNvSpPr>
            <a:spLocks noGrp="1"/>
          </p:cNvSpPr>
          <p:nvPr>
            <p:ph type="title" hasCustomPrompt="1"/>
          </p:nvPr>
        </p:nvSpPr>
        <p:spPr>
          <a:xfrm>
            <a:off x="0" y="5153776"/>
            <a:ext cx="12192000" cy="576000"/>
          </a:xfrm>
          <a:solidFill>
            <a:schemeClr val="accent2"/>
          </a:solidFill>
        </p:spPr>
        <p:txBody>
          <a:bodyPr lIns="630000" anchor="ctr" anchorCtr="0">
            <a:noAutofit/>
          </a:bodyPr>
          <a:lstStyle>
            <a:lvl1pPr algn="l">
              <a:defRPr sz="3200">
                <a:solidFill>
                  <a:schemeClr val="tx1"/>
                </a:solidFill>
              </a:defRPr>
            </a:lvl1pPr>
          </a:lstStyle>
          <a:p>
            <a:r>
              <a:rPr lang="nl-NL" dirty="0"/>
              <a:t>Klik om een naam in te voegen</a:t>
            </a:r>
          </a:p>
        </p:txBody>
      </p:sp>
      <p:sp>
        <p:nvSpPr>
          <p:cNvPr id="3" name="Tijdelijke aanduiding voor tekst 2"/>
          <p:cNvSpPr>
            <a:spLocks noGrp="1"/>
          </p:cNvSpPr>
          <p:nvPr>
            <p:ph type="body" sz="quarter" idx="10" hasCustomPrompt="1"/>
          </p:nvPr>
        </p:nvSpPr>
        <p:spPr>
          <a:xfrm>
            <a:off x="0" y="5825413"/>
            <a:ext cx="12192000" cy="396000"/>
          </a:xfrm>
          <a:solidFill>
            <a:schemeClr val="bg1"/>
          </a:solidFill>
        </p:spPr>
        <p:txBody>
          <a:bodyPr lIns="630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functie of project in te voegen</a:t>
            </a:r>
          </a:p>
        </p:txBody>
      </p:sp>
      <p:sp>
        <p:nvSpPr>
          <p:cNvPr id="12" name="Tijdelijke aanduiding voor dianummer 11">
            <a:extLst>
              <a:ext uri="{FF2B5EF4-FFF2-40B4-BE49-F238E27FC236}">
                <a16:creationId xmlns:a16="http://schemas.microsoft.com/office/drawing/2014/main" id="{49EE6DDE-E144-43EA-A883-E219AA865806}"/>
              </a:ext>
            </a:extLst>
          </p:cNvPr>
          <p:cNvSpPr>
            <a:spLocks noGrp="1"/>
          </p:cNvSpPr>
          <p:nvPr>
            <p:ph type="sldNum" sz="quarter" idx="12"/>
          </p:nvPr>
        </p:nvSpPr>
        <p:spPr/>
        <p:txBody>
          <a:bodyPr/>
          <a:lstStyle/>
          <a:p>
            <a:fld id="{6C93B359-CF0D-4389-949E-16A33FCBB3EC}" type="slidenum">
              <a:rPr lang="nl-NL" smtClean="0"/>
              <a:pPr/>
              <a:t>‹nr.›</a:t>
            </a:fld>
            <a:endParaRPr lang="nl-NL" dirty="0"/>
          </a:p>
        </p:txBody>
      </p:sp>
    </p:spTree>
    <p:extLst>
      <p:ext uri="{BB962C8B-B14F-4D97-AF65-F5344CB8AC3E}">
        <p14:creationId xmlns:p14="http://schemas.microsoft.com/office/powerpoint/2010/main" val="99240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
    <p:bg>
      <p:bgPr>
        <a:solidFill>
          <a:schemeClr val="accent2"/>
        </a:solidFill>
        <a:effectLst/>
      </p:bgPr>
    </p:bg>
    <p:spTree>
      <p:nvGrpSpPr>
        <p:cNvPr id="1" name=""/>
        <p:cNvGrpSpPr/>
        <p:nvPr/>
      </p:nvGrpSpPr>
      <p:grpSpPr>
        <a:xfrm>
          <a:off x="0" y="0"/>
          <a:ext cx="0" cy="0"/>
          <a:chOff x="0" y="0"/>
          <a:chExt cx="0" cy="0"/>
        </a:xfrm>
      </p:grpSpPr>
      <p:sp>
        <p:nvSpPr>
          <p:cNvPr id="17" name="Vrije vorm: vorm 16">
            <a:extLst>
              <a:ext uri="{FF2B5EF4-FFF2-40B4-BE49-F238E27FC236}">
                <a16:creationId xmlns:a16="http://schemas.microsoft.com/office/drawing/2014/main" id="{CE883B12-7812-4AB5-9452-637027F74772}"/>
              </a:ext>
            </a:extLst>
          </p:cNvPr>
          <p:cNvSpPr/>
          <p:nvPr userDrawn="1"/>
        </p:nvSpPr>
        <p:spPr>
          <a:xfrm>
            <a:off x="0" y="0"/>
            <a:ext cx="6096000" cy="6858000"/>
          </a:xfrm>
          <a:custGeom>
            <a:avLst/>
            <a:gdLst>
              <a:gd name="connsiteX0" fmla="*/ 0 w 6096000"/>
              <a:gd name="connsiteY0" fmla="*/ 0 h 6858000"/>
              <a:gd name="connsiteX1" fmla="*/ 5360191 w 6096000"/>
              <a:gd name="connsiteY1" fmla="*/ 0 h 6858000"/>
              <a:gd name="connsiteX2" fmla="*/ 5850001 w 6096000"/>
              <a:gd name="connsiteY2" fmla="*/ 0 h 6858000"/>
              <a:gd name="connsiteX3" fmla="*/ 5862635 w 6096000"/>
              <a:gd name="connsiteY3" fmla="*/ 0 h 6858000"/>
              <a:gd name="connsiteX4" fmla="*/ 5862635 w 6096000"/>
              <a:gd name="connsiteY4" fmla="*/ 709612 h 6858000"/>
              <a:gd name="connsiteX5" fmla="*/ 6096000 w 6096000"/>
              <a:gd name="connsiteY5" fmla="*/ 709612 h 6858000"/>
              <a:gd name="connsiteX6" fmla="*/ 6096000 w 6096000"/>
              <a:gd name="connsiteY6" fmla="*/ 975600 h 6858000"/>
              <a:gd name="connsiteX7" fmla="*/ 6096000 w 6096000"/>
              <a:gd name="connsiteY7" fmla="*/ 1102518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360191" y="0"/>
                </a:lnTo>
                <a:lnTo>
                  <a:pt x="5850001" y="0"/>
                </a:lnTo>
                <a:lnTo>
                  <a:pt x="5862635" y="0"/>
                </a:lnTo>
                <a:lnTo>
                  <a:pt x="5862635" y="709612"/>
                </a:lnTo>
                <a:lnTo>
                  <a:pt x="6096000" y="709612"/>
                </a:lnTo>
                <a:lnTo>
                  <a:pt x="6096000" y="975600"/>
                </a:lnTo>
                <a:lnTo>
                  <a:pt x="6096000" y="1102518"/>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21" name="Tijdelijke aanduiding voor afbeelding 3"/>
          <p:cNvSpPr>
            <a:spLocks noGrp="1" noChangeAspect="1"/>
          </p:cNvSpPr>
          <p:nvPr>
            <p:ph type="pic" sz="quarter" idx="19"/>
          </p:nvPr>
        </p:nvSpPr>
        <p:spPr>
          <a:xfrm>
            <a:off x="6559200"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59200"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59200"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3" name="Titel 2">
            <a:extLst>
              <a:ext uri="{FF2B5EF4-FFF2-40B4-BE49-F238E27FC236}">
                <a16:creationId xmlns:a16="http://schemas.microsoft.com/office/drawing/2014/main" id="{D869C57F-4252-4209-A8BC-33FAC7ADB69A}"/>
              </a:ext>
            </a:extLst>
          </p:cNvPr>
          <p:cNvSpPr>
            <a:spLocks noGrp="1"/>
          </p:cNvSpPr>
          <p:nvPr>
            <p:ph type="title" hasCustomPrompt="1"/>
          </p:nvPr>
        </p:nvSpPr>
        <p:spPr>
          <a:xfrm>
            <a:off x="630000" y="3050453"/>
            <a:ext cx="4997688" cy="1069200"/>
          </a:xfrm>
        </p:spPr>
        <p:txBody>
          <a:bodyPr/>
          <a:lstStyle>
            <a:lvl1pPr>
              <a:defRPr>
                <a:solidFill>
                  <a:schemeClr val="tx1"/>
                </a:solidFill>
              </a:defRPr>
            </a:lvl1pPr>
          </a:lstStyle>
          <a:p>
            <a:r>
              <a:rPr lang="nl-NL" dirty="0"/>
              <a:t>Type een afsluitende zin</a:t>
            </a:r>
          </a:p>
        </p:txBody>
      </p:sp>
      <p:sp>
        <p:nvSpPr>
          <p:cNvPr id="11" name="Tijdelijke aanduiding voor dianummer 10">
            <a:extLst>
              <a:ext uri="{FF2B5EF4-FFF2-40B4-BE49-F238E27FC236}">
                <a16:creationId xmlns:a16="http://schemas.microsoft.com/office/drawing/2014/main" id="{A3A163FE-BA7A-4106-9910-A643D023C9F7}"/>
              </a:ext>
            </a:extLst>
          </p:cNvPr>
          <p:cNvSpPr>
            <a:spLocks noGrp="1"/>
          </p:cNvSpPr>
          <p:nvPr>
            <p:ph type="sldNum" sz="quarter" idx="22"/>
          </p:nvPr>
        </p:nvSpPr>
        <p:spPr/>
        <p:txBody>
          <a:bodyPr/>
          <a:lstStyle/>
          <a:p>
            <a:fld id="{6C93B359-CF0D-4389-949E-16A33FCBB3EC}" type="slidenum">
              <a:rPr lang="nl-NL" smtClean="0"/>
              <a:pPr/>
              <a:t>‹nr.›</a:t>
            </a:fld>
            <a:endParaRPr lang="nl-NL" dirty="0"/>
          </a:p>
        </p:txBody>
      </p:sp>
      <p:sp>
        <p:nvSpPr>
          <p:cNvPr id="25" name="Vertrouwelijkheidsniveau">
            <a:extLst>
              <a:ext uri="{FF2B5EF4-FFF2-40B4-BE49-F238E27FC236}">
                <a16:creationId xmlns:a16="http://schemas.microsoft.com/office/drawing/2014/main" id="{CAA5CBF2-B6F9-4237-8DE7-3D9FD8FFABB1}"/>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pic>
        <p:nvPicPr>
          <p:cNvPr id="24" name="Afbeelding 23">
            <a:extLst>
              <a:ext uri="{FF2B5EF4-FFF2-40B4-BE49-F238E27FC236}">
                <a16:creationId xmlns:a16="http://schemas.microsoft.com/office/drawing/2014/main" id="{6D7B6104-9A05-4402-8182-B4559988848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C327F9A-F5C7-4BBC-822D-BA251A1B21B9}" type="slidenum">
              <a:rPr lang="nl-NL" smtClean="0"/>
              <a:t>‹nr.›</a:t>
            </a:fld>
            <a:endParaRPr lang="nl-NL"/>
          </a:p>
        </p:txBody>
      </p:sp>
    </p:spTree>
    <p:extLst>
      <p:ext uri="{BB962C8B-B14F-4D97-AF65-F5344CB8AC3E}">
        <p14:creationId xmlns:p14="http://schemas.microsoft.com/office/powerpoint/2010/main" val="163882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98514FE-96E1-4C5A-A46E-297A9E382C22}" type="datetime4">
              <a:rPr lang="en-US"/>
              <a:pPr/>
              <a:t>July 4, 2021</a:t>
            </a:fld>
            <a:endParaRPr lang="en-US"/>
          </a:p>
        </p:txBody>
      </p:sp>
      <p:sp>
        <p:nvSpPr>
          <p:cNvPr id="3" name="Footer Placeholder 2"/>
          <p:cNvSpPr>
            <a:spLocks noGrp="1"/>
          </p:cNvSpPr>
          <p:nvPr>
            <p:ph type="ftr" sz="quarter" idx="11"/>
          </p:nvPr>
        </p:nvSpPr>
        <p:spPr>
          <a:xfrm>
            <a:off x="914400" y="6613526"/>
            <a:ext cx="3253317" cy="320675"/>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5977468" y="6613526"/>
            <a:ext cx="624417" cy="320675"/>
          </a:xfrm>
          <a:prstGeom prst="rect">
            <a:avLst/>
          </a:prstGeom>
        </p:spPr>
        <p:txBody>
          <a:bodyPr/>
          <a:lstStyle>
            <a:lvl1pPr>
              <a:defRPr/>
            </a:lvl1pPr>
          </a:lstStyle>
          <a:p>
            <a:fld id="{92CA8417-F56B-46B2-8208-FE95171931C5}" type="slidenum">
              <a:rPr lang="en-US"/>
              <a:pPr/>
              <a:t>‹nr.›</a:t>
            </a:fld>
            <a:endParaRPr lang="en-US"/>
          </a:p>
        </p:txBody>
      </p:sp>
    </p:spTree>
    <p:extLst>
      <p:ext uri="{BB962C8B-B14F-4D97-AF65-F5344CB8AC3E}">
        <p14:creationId xmlns:p14="http://schemas.microsoft.com/office/powerpoint/2010/main" val="103391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2"/>
        </a:solidFill>
        <a:effectLst/>
      </p:bgPr>
    </p:bg>
    <p:spTree>
      <p:nvGrpSpPr>
        <p:cNvPr id="1" name=""/>
        <p:cNvGrpSpPr/>
        <p:nvPr/>
      </p:nvGrpSpPr>
      <p:grpSpPr>
        <a:xfrm>
          <a:off x="0" y="0"/>
          <a:ext cx="0" cy="0"/>
          <a:chOff x="0" y="0"/>
          <a:chExt cx="0" cy="0"/>
        </a:xfrm>
      </p:grpSpPr>
      <p:sp>
        <p:nvSpPr>
          <p:cNvPr id="30" name="Vrije vorm: vorm 29">
            <a:extLst>
              <a:ext uri="{FF2B5EF4-FFF2-40B4-BE49-F238E27FC236}">
                <a16:creationId xmlns:a16="http://schemas.microsoft.com/office/drawing/2014/main" id="{FB7BC648-3F3A-4FE6-B474-FF08AD16EC55}"/>
              </a:ext>
            </a:extLst>
          </p:cNvPr>
          <p:cNvSpPr/>
          <p:nvPr userDrawn="1"/>
        </p:nvSpPr>
        <p:spPr>
          <a:xfrm>
            <a:off x="0" y="0"/>
            <a:ext cx="6096000" cy="6858000"/>
          </a:xfrm>
          <a:custGeom>
            <a:avLst/>
            <a:gdLst>
              <a:gd name="connsiteX0" fmla="*/ 0 w 6096000"/>
              <a:gd name="connsiteY0" fmla="*/ 0 h 6858000"/>
              <a:gd name="connsiteX1" fmla="*/ 5850001 w 6096000"/>
              <a:gd name="connsiteY1" fmla="*/ 0 h 6858000"/>
              <a:gd name="connsiteX2" fmla="*/ 5850001 w 6096000"/>
              <a:gd name="connsiteY2" fmla="*/ 975600 h 6858000"/>
              <a:gd name="connsiteX3" fmla="*/ 6096000 w 6096000"/>
              <a:gd name="connsiteY3" fmla="*/ 975600 h 6858000"/>
              <a:gd name="connsiteX4" fmla="*/ 6096000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5850001" y="0"/>
                </a:lnTo>
                <a:lnTo>
                  <a:pt x="5850001" y="975600"/>
                </a:lnTo>
                <a:lnTo>
                  <a:pt x="6096000" y="975600"/>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ndertitel 2"/>
          <p:cNvSpPr>
            <a:spLocks noGrp="1"/>
          </p:cNvSpPr>
          <p:nvPr>
            <p:ph type="subTitle" idx="1" hasCustomPrompt="1"/>
          </p:nvPr>
        </p:nvSpPr>
        <p:spPr>
          <a:xfrm>
            <a:off x="6552000" y="3657600"/>
            <a:ext cx="5004000" cy="1828800"/>
          </a:xfrm>
        </p:spPr>
        <p:txBody>
          <a:bodyPr lIns="0" tIns="0" rIns="0" bIns="0"/>
          <a:lstStyle>
            <a:lvl1pPr marL="0" indent="0" algn="l">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25" name="Tijdelijke aanduiding voor tekst 16"/>
          <p:cNvSpPr>
            <a:spLocks noGrp="1"/>
          </p:cNvSpPr>
          <p:nvPr>
            <p:ph type="body" sz="quarter" idx="21" hasCustomPrompt="1"/>
          </p:nvPr>
        </p:nvSpPr>
        <p:spPr>
          <a:xfrm>
            <a:off x="6552000"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tx1"/>
                </a:solidFill>
              </a:defRPr>
            </a:lvl1pPr>
          </a:lstStyle>
          <a:p>
            <a:r>
              <a:rPr lang="nl-NL" dirty="0"/>
              <a:t>Klik om een titel in te voegen</a:t>
            </a:r>
          </a:p>
        </p:txBody>
      </p:sp>
      <p:sp>
        <p:nvSpPr>
          <p:cNvPr id="9" name="Tijdelijke aanduiding voor tekst 8">
            <a:extLst>
              <a:ext uri="{FF2B5EF4-FFF2-40B4-BE49-F238E27FC236}">
                <a16:creationId xmlns:a16="http://schemas.microsoft.com/office/drawing/2014/main" id="{BCE3D936-01A5-42C9-A617-17B3B8FB8C54}"/>
              </a:ext>
            </a:extLst>
          </p:cNvPr>
          <p:cNvSpPr>
            <a:spLocks noGrp="1"/>
          </p:cNvSpPr>
          <p:nvPr>
            <p:ph type="body" sz="quarter" idx="25" hasCustomPrompt="1"/>
          </p:nvPr>
        </p:nvSpPr>
        <p:spPr>
          <a:xfrm>
            <a:off x="6552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sp>
        <p:nvSpPr>
          <p:cNvPr id="11" name="Vertrouwelijkheidsniveau">
            <a:extLst>
              <a:ext uri="{FF2B5EF4-FFF2-40B4-BE49-F238E27FC236}">
                <a16:creationId xmlns:a16="http://schemas.microsoft.com/office/drawing/2014/main" id="{D6028795-C409-40A9-B428-B0AF6EBB642E}"/>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jdelijke aanduiding voor dianummer 11">
            <a:extLst>
              <a:ext uri="{FF2B5EF4-FFF2-40B4-BE49-F238E27FC236}">
                <a16:creationId xmlns:a16="http://schemas.microsoft.com/office/drawing/2014/main" id="{41FD69D9-3E06-4876-9F73-71B6B351D2BE}"/>
              </a:ext>
            </a:extLst>
          </p:cNvPr>
          <p:cNvSpPr>
            <a:spLocks noGrp="1"/>
          </p:cNvSpPr>
          <p:nvPr>
            <p:ph type="sldNum" sz="quarter" idx="27"/>
          </p:nvPr>
        </p:nvSpPr>
        <p:spPr>
          <a:xfrm>
            <a:off x="11048400" y="6528572"/>
            <a:ext cx="511200" cy="183600"/>
          </a:xfrm>
        </p:spPr>
        <p:txBody>
          <a:bodyPr/>
          <a:lstStyle/>
          <a:p>
            <a:fld id="{6C93B359-CF0D-4389-949E-16A33FCBB3EC}" type="slidenum">
              <a:rPr lang="nl-NL" smtClean="0"/>
              <a:t>‹nr.›</a:t>
            </a:fld>
            <a:endParaRPr lang="nl-NL" dirty="0"/>
          </a:p>
        </p:txBody>
      </p:sp>
      <p:pic>
        <p:nvPicPr>
          <p:cNvPr id="3" name="Afbeelding 2">
            <a:extLst>
              <a:ext uri="{FF2B5EF4-FFF2-40B4-BE49-F238E27FC236}">
                <a16:creationId xmlns:a16="http://schemas.microsoft.com/office/drawing/2014/main" id="{8828510C-BC5B-408F-A83E-20041DE7A1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310224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horizontaal">
    <p:bg>
      <p:bgPr>
        <a:solidFill>
          <a:schemeClr val="accent2"/>
        </a:solidFill>
        <a:effectLst/>
      </p:bgPr>
    </p:bg>
    <p:spTree>
      <p:nvGrpSpPr>
        <p:cNvPr id="1" name=""/>
        <p:cNvGrpSpPr/>
        <p:nvPr/>
      </p:nvGrpSpPr>
      <p:grpSpPr>
        <a:xfrm>
          <a:off x="0" y="0"/>
          <a:ext cx="0" cy="0"/>
          <a:chOff x="0" y="0"/>
          <a:chExt cx="0" cy="0"/>
        </a:xfrm>
      </p:grpSpPr>
      <p:sp>
        <p:nvSpPr>
          <p:cNvPr id="6" name="Rechthoek 5"/>
          <p:cNvSpPr/>
          <p:nvPr userDrawn="1"/>
        </p:nvSpPr>
        <p:spPr>
          <a:xfrm>
            <a:off x="0" y="3427413"/>
            <a:ext cx="12192000" cy="343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een titel in te voegen</a:t>
            </a:r>
          </a:p>
        </p:txBody>
      </p:sp>
      <p:sp>
        <p:nvSpPr>
          <p:cNvPr id="9" name="Ondertitel 2"/>
          <p:cNvSpPr>
            <a:spLocks noGrp="1"/>
          </p:cNvSpPr>
          <p:nvPr>
            <p:ph type="subTitle" idx="1" hasCustomPrompt="1"/>
          </p:nvPr>
        </p:nvSpPr>
        <p:spPr>
          <a:xfrm>
            <a:off x="635000" y="3749486"/>
            <a:ext cx="10925176" cy="1736913"/>
          </a:xfrm>
        </p:spPr>
        <p:txBody>
          <a:bodyPr lIns="0" tIns="0" rIns="0" bIns="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22" name="Tijdelijke aanduiding voor dianummer 21">
            <a:extLst>
              <a:ext uri="{FF2B5EF4-FFF2-40B4-BE49-F238E27FC236}">
                <a16:creationId xmlns:a16="http://schemas.microsoft.com/office/drawing/2014/main" id="{17E1F773-BF9C-4C35-ABBC-BFB53364B3A3}"/>
              </a:ext>
            </a:extLst>
          </p:cNvPr>
          <p:cNvSpPr>
            <a:spLocks noGrp="1"/>
          </p:cNvSpPr>
          <p:nvPr>
            <p:ph type="sldNum" sz="quarter" idx="11"/>
          </p:nvPr>
        </p:nvSpPr>
        <p:spPr/>
        <p:txBody>
          <a:bodyPr/>
          <a:lstStyle/>
          <a:p>
            <a:fld id="{6C93B359-CF0D-4389-949E-16A33FCBB3EC}" type="slidenum">
              <a:rPr lang="nl-NL" smtClean="0"/>
              <a:t>‹nr.›</a:t>
            </a:fld>
            <a:endParaRPr lang="nl-NL" dirty="0"/>
          </a:p>
        </p:txBody>
      </p:sp>
      <p:sp>
        <p:nvSpPr>
          <p:cNvPr id="23" name="Vertrouwelijkheidsniveau">
            <a:extLst>
              <a:ext uri="{FF2B5EF4-FFF2-40B4-BE49-F238E27FC236}">
                <a16:creationId xmlns:a16="http://schemas.microsoft.com/office/drawing/2014/main" id="{9083841F-8AA4-4AEC-93F7-5EDA66B599C7}"/>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8" name="Tijdelijke aanduiding voor tekst 16">
            <a:extLst>
              <a:ext uri="{FF2B5EF4-FFF2-40B4-BE49-F238E27FC236}">
                <a16:creationId xmlns:a16="http://schemas.microsoft.com/office/drawing/2014/main" id="{631BC45E-EEEE-444C-8340-F4E4E532BFAC}"/>
              </a:ext>
            </a:extLst>
          </p:cNvPr>
          <p:cNvSpPr>
            <a:spLocks noGrp="1"/>
          </p:cNvSpPr>
          <p:nvPr>
            <p:ph type="body" sz="quarter" idx="21" hasCustomPrompt="1"/>
          </p:nvPr>
        </p:nvSpPr>
        <p:spPr>
          <a:xfrm>
            <a:off x="630001"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tekst 8">
            <a:extLst>
              <a:ext uri="{FF2B5EF4-FFF2-40B4-BE49-F238E27FC236}">
                <a16:creationId xmlns:a16="http://schemas.microsoft.com/office/drawing/2014/main" id="{24115787-E7BA-4E6B-ACDF-C586817C79B4}"/>
              </a:ext>
            </a:extLst>
          </p:cNvPr>
          <p:cNvSpPr>
            <a:spLocks noGrp="1"/>
          </p:cNvSpPr>
          <p:nvPr>
            <p:ph type="body" sz="quarter" idx="25" hasCustomPrompt="1"/>
          </p:nvPr>
        </p:nvSpPr>
        <p:spPr>
          <a:xfrm>
            <a:off x="630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pic>
        <p:nvPicPr>
          <p:cNvPr id="10" name="Afbeelding 9">
            <a:extLst>
              <a:ext uri="{FF2B5EF4-FFF2-40B4-BE49-F238E27FC236}">
                <a16:creationId xmlns:a16="http://schemas.microsoft.com/office/drawing/2014/main" id="{08FD66A7-5A78-459B-9B7F-13F33318DE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398356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afbeelding verticaal">
    <p:bg>
      <p:bgPr>
        <a:solidFill>
          <a:schemeClr val="accent2"/>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00C91930-E0E3-4652-8A0C-E4B528AB5B7B}"/>
              </a:ext>
            </a:extLst>
          </p:cNvPr>
          <p:cNvSpPr>
            <a:spLocks noGrp="1"/>
          </p:cNvSpPr>
          <p:nvPr>
            <p:ph type="sldNum" sz="quarter" idx="27"/>
          </p:nvPr>
        </p:nvSpPr>
        <p:spPr/>
        <p:txBody>
          <a:bodyPr/>
          <a:lstStyle/>
          <a:p>
            <a:fld id="{6C93B359-CF0D-4389-949E-16A33FCBB3EC}" type="slidenum">
              <a:rPr lang="nl-NL" smtClean="0"/>
              <a:t>‹nr.›</a:t>
            </a:fld>
            <a:endParaRPr lang="nl-NL" dirty="0"/>
          </a:p>
        </p:txBody>
      </p:sp>
      <p:sp>
        <p:nvSpPr>
          <p:cNvPr id="13" name="Tijdelijke aanduiding voor afbeelding 12">
            <a:extLst>
              <a:ext uri="{FF2B5EF4-FFF2-40B4-BE49-F238E27FC236}">
                <a16:creationId xmlns:a16="http://schemas.microsoft.com/office/drawing/2014/main" id="{51AE06CA-FDAB-47E6-9A6B-49429DE85BD5}"/>
              </a:ext>
            </a:extLst>
          </p:cNvPr>
          <p:cNvSpPr>
            <a:spLocks noGrp="1"/>
          </p:cNvSpPr>
          <p:nvPr>
            <p:ph type="pic" sz="quarter" idx="29" hasCustomPrompt="1"/>
          </p:nvPr>
        </p:nvSpPr>
        <p:spPr>
          <a:xfrm>
            <a:off x="0" y="0"/>
            <a:ext cx="6096000" cy="6858000"/>
          </a:xfrm>
          <a:custGeom>
            <a:avLst/>
            <a:gdLst>
              <a:gd name="connsiteX0" fmla="*/ 6069807 w 6096000"/>
              <a:gd name="connsiteY0" fmla="*/ 975600 h 6858000"/>
              <a:gd name="connsiteX1" fmla="*/ 6096000 w 6096000"/>
              <a:gd name="connsiteY1" fmla="*/ 975600 h 6858000"/>
              <a:gd name="connsiteX2" fmla="*/ 6096000 w 6096000"/>
              <a:gd name="connsiteY2" fmla="*/ 1014413 h 6858000"/>
              <a:gd name="connsiteX3" fmla="*/ 6069807 w 6096000"/>
              <a:gd name="connsiteY3" fmla="*/ 1014413 h 6858000"/>
              <a:gd name="connsiteX4" fmla="*/ 0 w 6096000"/>
              <a:gd name="connsiteY4" fmla="*/ 0 h 6858000"/>
              <a:gd name="connsiteX5" fmla="*/ 5777707 w 6096000"/>
              <a:gd name="connsiteY5" fmla="*/ 0 h 6858000"/>
              <a:gd name="connsiteX6" fmla="*/ 5777707 w 6096000"/>
              <a:gd name="connsiteY6" fmla="*/ 1014413 h 6858000"/>
              <a:gd name="connsiteX7" fmla="*/ 5777707 w 6096000"/>
              <a:gd name="connsiteY7" fmla="*/ 1265494 h 6858000"/>
              <a:gd name="connsiteX8" fmla="*/ 5777707 w 6096000"/>
              <a:gd name="connsiteY8" fmla="*/ 1281113 h 6858000"/>
              <a:gd name="connsiteX9" fmla="*/ 6096000 w 6096000"/>
              <a:gd name="connsiteY9" fmla="*/ 1281113 h 6858000"/>
              <a:gd name="connsiteX10" fmla="*/ 6096000 w 6096000"/>
              <a:gd name="connsiteY10" fmla="*/ 6858000 h 6858000"/>
              <a:gd name="connsiteX11" fmla="*/ 5848350 w 6096000"/>
              <a:gd name="connsiteY11" fmla="*/ 6858000 h 6858000"/>
              <a:gd name="connsiteX12" fmla="*/ 0 w 6096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69807" y="975600"/>
                </a:moveTo>
                <a:lnTo>
                  <a:pt x="6096000" y="975600"/>
                </a:lnTo>
                <a:lnTo>
                  <a:pt x="6096000" y="1014413"/>
                </a:lnTo>
                <a:lnTo>
                  <a:pt x="6069807" y="1014413"/>
                </a:lnTo>
                <a:close/>
                <a:moveTo>
                  <a:pt x="0" y="0"/>
                </a:moveTo>
                <a:lnTo>
                  <a:pt x="5777707" y="0"/>
                </a:lnTo>
                <a:lnTo>
                  <a:pt x="5777707" y="1014413"/>
                </a:lnTo>
                <a:lnTo>
                  <a:pt x="5777707" y="1265494"/>
                </a:lnTo>
                <a:lnTo>
                  <a:pt x="5777707" y="1281113"/>
                </a:lnTo>
                <a:lnTo>
                  <a:pt x="6096000" y="1281113"/>
                </a:lnTo>
                <a:lnTo>
                  <a:pt x="6096000" y="6858000"/>
                </a:lnTo>
                <a:lnTo>
                  <a:pt x="5848350" y="6858000"/>
                </a:lnTo>
                <a:lnTo>
                  <a:pt x="0" y="6858000"/>
                </a:lnTo>
                <a:close/>
              </a:path>
            </a:pathLst>
          </a:custGeom>
          <a:solidFill>
            <a:schemeClr val="bg1">
              <a:lumMod val="85000"/>
            </a:schemeClr>
          </a:solidFill>
        </p:spPr>
        <p:txBody>
          <a:bodyPr wrap="square" lIns="0" tIns="1800000" anchor="t" anchorCtr="1">
            <a:noAutofit/>
          </a:bodyPr>
          <a:lstStyle>
            <a:lvl1pPr marL="0" indent="0">
              <a:buNone/>
              <a:defRPr/>
            </a:lvl1pPr>
          </a:lstStyle>
          <a:p>
            <a:r>
              <a:rPr lang="nl-NL" dirty="0"/>
              <a:t>Klik op het pictogram om een afbeelding in te voegen</a:t>
            </a:r>
          </a:p>
        </p:txBody>
      </p:sp>
      <p:sp>
        <p:nvSpPr>
          <p:cNvPr id="28" name="Vertrouwelijkheidsniveau">
            <a:extLst>
              <a:ext uri="{FF2B5EF4-FFF2-40B4-BE49-F238E27FC236}">
                <a16:creationId xmlns:a16="http://schemas.microsoft.com/office/drawing/2014/main" id="{233E6339-A3B7-4F01-A9A8-3BA0F6CFAD10}"/>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29" name="Ondertitel 2">
            <a:extLst>
              <a:ext uri="{FF2B5EF4-FFF2-40B4-BE49-F238E27FC236}">
                <a16:creationId xmlns:a16="http://schemas.microsoft.com/office/drawing/2014/main" id="{CC6EB04B-3622-4850-A8B2-65C852378410}"/>
              </a:ext>
            </a:extLst>
          </p:cNvPr>
          <p:cNvSpPr>
            <a:spLocks noGrp="1"/>
          </p:cNvSpPr>
          <p:nvPr>
            <p:ph type="subTitle" idx="1" hasCustomPrompt="1"/>
          </p:nvPr>
        </p:nvSpPr>
        <p:spPr>
          <a:xfrm>
            <a:off x="6552000" y="3657601"/>
            <a:ext cx="5004000" cy="1828800"/>
          </a:xfrm>
        </p:spPr>
        <p:txBody>
          <a:bodyPr lIns="0" tIns="0" rIns="0" bIns="0"/>
          <a:lstStyle>
            <a:lvl1pPr marL="0" indent="0" algn="l">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30" name="Titel 1">
            <a:extLst>
              <a:ext uri="{FF2B5EF4-FFF2-40B4-BE49-F238E27FC236}">
                <a16:creationId xmlns:a16="http://schemas.microsoft.com/office/drawing/2014/main" id="{170997DC-0B66-445A-9CA4-DC2FB480E2D6}"/>
              </a:ext>
            </a:extLst>
          </p:cNvPr>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tx1"/>
                </a:solidFill>
              </a:defRPr>
            </a:lvl1pPr>
          </a:lstStyle>
          <a:p>
            <a:r>
              <a:rPr lang="nl-NL" dirty="0"/>
              <a:t>Klik om een titel in te voegen</a:t>
            </a:r>
          </a:p>
        </p:txBody>
      </p:sp>
      <p:sp>
        <p:nvSpPr>
          <p:cNvPr id="9" name="Tijdelijke aanduiding voor tekst 16">
            <a:extLst>
              <a:ext uri="{FF2B5EF4-FFF2-40B4-BE49-F238E27FC236}">
                <a16:creationId xmlns:a16="http://schemas.microsoft.com/office/drawing/2014/main" id="{42907EF7-49B3-46B9-ACD2-A3F3E160AF4E}"/>
              </a:ext>
            </a:extLst>
          </p:cNvPr>
          <p:cNvSpPr>
            <a:spLocks noGrp="1"/>
          </p:cNvSpPr>
          <p:nvPr>
            <p:ph type="body" sz="quarter" idx="21" hasCustomPrompt="1"/>
          </p:nvPr>
        </p:nvSpPr>
        <p:spPr>
          <a:xfrm>
            <a:off x="6552000"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0" name="Tijdelijke aanduiding voor tekst 8">
            <a:extLst>
              <a:ext uri="{FF2B5EF4-FFF2-40B4-BE49-F238E27FC236}">
                <a16:creationId xmlns:a16="http://schemas.microsoft.com/office/drawing/2014/main" id="{DF9EB481-DA3C-4E44-9FE2-E6F7ED8E58AA}"/>
              </a:ext>
            </a:extLst>
          </p:cNvPr>
          <p:cNvSpPr>
            <a:spLocks noGrp="1"/>
          </p:cNvSpPr>
          <p:nvPr>
            <p:ph type="body" sz="quarter" idx="25" hasCustomPrompt="1"/>
          </p:nvPr>
        </p:nvSpPr>
        <p:spPr>
          <a:xfrm>
            <a:off x="6552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pic>
        <p:nvPicPr>
          <p:cNvPr id="11" name="Afbeelding 10">
            <a:extLst>
              <a:ext uri="{FF2B5EF4-FFF2-40B4-BE49-F238E27FC236}">
                <a16:creationId xmlns:a16="http://schemas.microsoft.com/office/drawing/2014/main" id="{A0A6A365-BFF5-4B16-B1E9-D831984D5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2060044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21421F68-1BEF-403F-B0C5-AAC49C6A0963}"/>
              </a:ext>
            </a:extLst>
          </p:cNvPr>
          <p:cNvSpPr>
            <a:spLocks noGrp="1"/>
          </p:cNvSpPr>
          <p:nvPr>
            <p:ph sz="quarter" idx="13" hasCustomPrompt="1"/>
          </p:nvPr>
        </p:nvSpPr>
        <p:spPr>
          <a:xfrm>
            <a:off x="630000" y="2350800"/>
            <a:ext cx="10922400" cy="396406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ianummer 8">
            <a:extLst>
              <a:ext uri="{FF2B5EF4-FFF2-40B4-BE49-F238E27FC236}">
                <a16:creationId xmlns:a16="http://schemas.microsoft.com/office/drawing/2014/main" id="{7E8395B0-5BEF-4071-A7D0-AC6F71F06647}"/>
              </a:ext>
            </a:extLst>
          </p:cNvPr>
          <p:cNvSpPr>
            <a:spLocks noGrp="1"/>
          </p:cNvSpPr>
          <p:nvPr>
            <p:ph type="sldNum" sz="quarter" idx="14"/>
          </p:nvPr>
        </p:nvSpPr>
        <p:spPr/>
        <p:txBody>
          <a:bodyPr/>
          <a:lstStyle/>
          <a:p>
            <a:fld id="{6C93B359-CF0D-4389-949E-16A33FCBB3EC}" type="slidenum">
              <a:rPr lang="nl-NL" smtClean="0"/>
              <a:t>‹nr.›</a:t>
            </a:fld>
            <a:endParaRPr lang="nl-NL" dirty="0"/>
          </a:p>
        </p:txBody>
      </p:sp>
      <p:sp>
        <p:nvSpPr>
          <p:cNvPr id="10" name="Vertrouwelijkheidsniveau">
            <a:extLst>
              <a:ext uri="{FF2B5EF4-FFF2-40B4-BE49-F238E27FC236}">
                <a16:creationId xmlns:a16="http://schemas.microsoft.com/office/drawing/2014/main" id="{81E8D0CB-07CC-4FF4-B9A2-3BEAACD9AE9B}"/>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tel 11">
            <a:extLst>
              <a:ext uri="{FF2B5EF4-FFF2-40B4-BE49-F238E27FC236}">
                <a16:creationId xmlns:a16="http://schemas.microsoft.com/office/drawing/2014/main" id="{4AE61CC0-169D-4A88-BF15-A47DE22E868B}"/>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52847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0000" y="2350800"/>
            <a:ext cx="50038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2000" y="2350800"/>
            <a:ext cx="50112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dianummer 10">
            <a:extLst>
              <a:ext uri="{FF2B5EF4-FFF2-40B4-BE49-F238E27FC236}">
                <a16:creationId xmlns:a16="http://schemas.microsoft.com/office/drawing/2014/main" id="{260C6DF3-2547-4188-B44C-E1C924D734C5}"/>
              </a:ext>
            </a:extLst>
          </p:cNvPr>
          <p:cNvSpPr>
            <a:spLocks noGrp="1"/>
          </p:cNvSpPr>
          <p:nvPr>
            <p:ph type="sldNum" sz="quarter" idx="10"/>
          </p:nvPr>
        </p:nvSpPr>
        <p:spPr/>
        <p:txBody>
          <a:bodyPr/>
          <a:lstStyle/>
          <a:p>
            <a:fld id="{6C93B359-CF0D-4389-949E-16A33FCBB3EC}" type="slidenum">
              <a:rPr lang="nl-NL" smtClean="0"/>
              <a:t>‹nr.›</a:t>
            </a:fld>
            <a:endParaRPr lang="nl-NL" dirty="0"/>
          </a:p>
        </p:txBody>
      </p:sp>
      <p:sp>
        <p:nvSpPr>
          <p:cNvPr id="17" name="Vertrouwelijkheidsniveau">
            <a:extLst>
              <a:ext uri="{FF2B5EF4-FFF2-40B4-BE49-F238E27FC236}">
                <a16:creationId xmlns:a16="http://schemas.microsoft.com/office/drawing/2014/main" id="{1B09E170-CA11-4EE2-B82E-0AD6B2F1CC8F}"/>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tel 11">
            <a:extLst>
              <a:ext uri="{FF2B5EF4-FFF2-40B4-BE49-F238E27FC236}">
                <a16:creationId xmlns:a16="http://schemas.microsoft.com/office/drawing/2014/main" id="{B1CF7121-85E0-45D3-B910-BCF8E25FEC5F}"/>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4126896624"/>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horizontaal">
    <p:bg>
      <p:bgPr>
        <a:solidFill>
          <a:schemeClr val="accent2"/>
        </a:solidFill>
        <a:effectLst/>
      </p:bgPr>
    </p:bg>
    <p:spTree>
      <p:nvGrpSpPr>
        <p:cNvPr id="1" name=""/>
        <p:cNvGrpSpPr/>
        <p:nvPr/>
      </p:nvGrpSpPr>
      <p:grpSpPr>
        <a:xfrm>
          <a:off x="0" y="0"/>
          <a:ext cx="0" cy="0"/>
          <a:chOff x="0" y="0"/>
          <a:chExt cx="0" cy="0"/>
        </a:xfrm>
      </p:grpSpPr>
      <p:sp>
        <p:nvSpPr>
          <p:cNvPr id="6" name="Rechthoek 5"/>
          <p:cNvSpPr/>
          <p:nvPr userDrawn="1"/>
        </p:nvSpPr>
        <p:spPr>
          <a:xfrm>
            <a:off x="0" y="3427413"/>
            <a:ext cx="12192000" cy="343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een titel in te voegen</a:t>
            </a:r>
          </a:p>
        </p:txBody>
      </p:sp>
      <p:sp>
        <p:nvSpPr>
          <p:cNvPr id="9" name="Ondertitel 2"/>
          <p:cNvSpPr>
            <a:spLocks noGrp="1"/>
          </p:cNvSpPr>
          <p:nvPr>
            <p:ph type="subTitle" idx="1" hasCustomPrompt="1"/>
          </p:nvPr>
        </p:nvSpPr>
        <p:spPr>
          <a:xfrm>
            <a:off x="635000" y="3749486"/>
            <a:ext cx="10925176" cy="1736913"/>
          </a:xfrm>
        </p:spPr>
        <p:txBody>
          <a:bodyPr lIns="0" tIns="0" rIns="0" bIns="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22" name="Tijdelijke aanduiding voor dianummer 21">
            <a:extLst>
              <a:ext uri="{FF2B5EF4-FFF2-40B4-BE49-F238E27FC236}">
                <a16:creationId xmlns:a16="http://schemas.microsoft.com/office/drawing/2014/main" id="{17E1F773-BF9C-4C35-ABBC-BFB53364B3A3}"/>
              </a:ext>
            </a:extLst>
          </p:cNvPr>
          <p:cNvSpPr>
            <a:spLocks noGrp="1"/>
          </p:cNvSpPr>
          <p:nvPr>
            <p:ph type="sldNum" sz="quarter" idx="11"/>
          </p:nvPr>
        </p:nvSpPr>
        <p:spPr/>
        <p:txBody>
          <a:bodyPr/>
          <a:lstStyle/>
          <a:p>
            <a:fld id="{6C93B359-CF0D-4389-949E-16A33FCBB3EC}" type="slidenum">
              <a:rPr lang="nl-NL" smtClean="0"/>
              <a:t>‹nr.›</a:t>
            </a:fld>
            <a:endParaRPr lang="nl-NL" dirty="0"/>
          </a:p>
        </p:txBody>
      </p:sp>
      <p:sp>
        <p:nvSpPr>
          <p:cNvPr id="23" name="Vertrouwelijkheidsniveau">
            <a:extLst>
              <a:ext uri="{FF2B5EF4-FFF2-40B4-BE49-F238E27FC236}">
                <a16:creationId xmlns:a16="http://schemas.microsoft.com/office/drawing/2014/main" id="{9083841F-8AA4-4AEC-93F7-5EDA66B599C7}"/>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8" name="Tijdelijke aanduiding voor tekst 16">
            <a:extLst>
              <a:ext uri="{FF2B5EF4-FFF2-40B4-BE49-F238E27FC236}">
                <a16:creationId xmlns:a16="http://schemas.microsoft.com/office/drawing/2014/main" id="{631BC45E-EEEE-444C-8340-F4E4E532BFAC}"/>
              </a:ext>
            </a:extLst>
          </p:cNvPr>
          <p:cNvSpPr>
            <a:spLocks noGrp="1"/>
          </p:cNvSpPr>
          <p:nvPr>
            <p:ph type="body" sz="quarter" idx="21" hasCustomPrompt="1"/>
          </p:nvPr>
        </p:nvSpPr>
        <p:spPr>
          <a:xfrm>
            <a:off x="630001"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tekst 8">
            <a:extLst>
              <a:ext uri="{FF2B5EF4-FFF2-40B4-BE49-F238E27FC236}">
                <a16:creationId xmlns:a16="http://schemas.microsoft.com/office/drawing/2014/main" id="{24115787-E7BA-4E6B-ACDF-C586817C79B4}"/>
              </a:ext>
            </a:extLst>
          </p:cNvPr>
          <p:cNvSpPr>
            <a:spLocks noGrp="1"/>
          </p:cNvSpPr>
          <p:nvPr>
            <p:ph type="body" sz="quarter" idx="25" hasCustomPrompt="1"/>
          </p:nvPr>
        </p:nvSpPr>
        <p:spPr>
          <a:xfrm>
            <a:off x="630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pic>
        <p:nvPicPr>
          <p:cNvPr id="10" name="Afbeelding 9">
            <a:extLst>
              <a:ext uri="{FF2B5EF4-FFF2-40B4-BE49-F238E27FC236}">
                <a16:creationId xmlns:a16="http://schemas.microsoft.com/office/drawing/2014/main" id="{08FD66A7-5A78-459B-9B7F-13F33318DE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geel">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1"/>
          <p:cNvSpPr>
            <a:spLocks noGrp="1"/>
          </p:cNvSpPr>
          <p:nvPr>
            <p:ph type="body" sz="quarter" idx="13" hasCustomPrompt="1"/>
          </p:nvPr>
        </p:nvSpPr>
        <p:spPr>
          <a:xfrm>
            <a:off x="6552000" y="2350799"/>
            <a:ext cx="5004000" cy="3963600"/>
          </a:xfrm>
        </p:spPr>
        <p:txBody>
          <a:bodyPr/>
          <a:lstStyle>
            <a:lvl1pPr marL="316800" indent="-316800">
              <a:buClr>
                <a:schemeClr val="tx1"/>
              </a:buClr>
              <a:buFont typeface="Arial" panose="020B0604020202020204" pitchFamily="34" charset="0"/>
              <a:buChar char="•"/>
              <a:defRPr>
                <a:solidFill>
                  <a:schemeClr val="tx1"/>
                </a:solidFill>
              </a:defRPr>
            </a:lvl1pPr>
            <a:lvl2pPr marL="630000" indent="-3168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dianummer 2">
            <a:extLst>
              <a:ext uri="{FF2B5EF4-FFF2-40B4-BE49-F238E27FC236}">
                <a16:creationId xmlns:a16="http://schemas.microsoft.com/office/drawing/2014/main" id="{A7984020-B91C-4CFF-88ED-501B2109C660}"/>
              </a:ext>
            </a:extLst>
          </p:cNvPr>
          <p:cNvSpPr>
            <a:spLocks noGrp="1"/>
          </p:cNvSpPr>
          <p:nvPr>
            <p:ph type="sldNum" sz="quarter" idx="27"/>
          </p:nvPr>
        </p:nvSpPr>
        <p:spPr/>
        <p:txBody>
          <a:bodyPr/>
          <a:lstStyle/>
          <a:p>
            <a:fld id="{6C93B359-CF0D-4389-949E-16A33FCBB3EC}" type="slidenum">
              <a:rPr lang="nl-NL" smtClean="0"/>
              <a:t>‹nr.›</a:t>
            </a:fld>
            <a:endParaRPr lang="nl-NL" dirty="0"/>
          </a:p>
        </p:txBody>
      </p:sp>
      <p:sp>
        <p:nvSpPr>
          <p:cNvPr id="10" name="Tijdelijke aanduiding voor afbeelding 9">
            <a:extLst>
              <a:ext uri="{FF2B5EF4-FFF2-40B4-BE49-F238E27FC236}">
                <a16:creationId xmlns:a16="http://schemas.microsoft.com/office/drawing/2014/main" id="{F17C0AA7-9F88-4479-B7CF-C1BB31AB870A}"/>
              </a:ext>
            </a:extLst>
          </p:cNvPr>
          <p:cNvSpPr>
            <a:spLocks noGrp="1"/>
          </p:cNvSpPr>
          <p:nvPr>
            <p:ph type="pic" sz="quarter" idx="29" hasCustomPrompt="1"/>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4" name="Titel 3">
            <a:extLst>
              <a:ext uri="{FF2B5EF4-FFF2-40B4-BE49-F238E27FC236}">
                <a16:creationId xmlns:a16="http://schemas.microsoft.com/office/drawing/2014/main" id="{4C1E2EA9-BE63-4625-B099-2271F692DE60}"/>
              </a:ext>
            </a:extLst>
          </p:cNvPr>
          <p:cNvSpPr>
            <a:spLocks noGrp="1"/>
          </p:cNvSpPr>
          <p:nvPr>
            <p:ph type="title" hasCustomPrompt="1"/>
          </p:nvPr>
        </p:nvSpPr>
        <p:spPr>
          <a:xfrm>
            <a:off x="6552000" y="1281950"/>
            <a:ext cx="5004000" cy="1069200"/>
          </a:xfrm>
        </p:spPr>
        <p:txBody>
          <a:bodyPr/>
          <a:lstStyle>
            <a:lvl1pPr>
              <a:defRPr>
                <a:solidFill>
                  <a:schemeClr val="tx1"/>
                </a:solidFill>
              </a:defRPr>
            </a:lvl1pPr>
          </a:lstStyle>
          <a:p>
            <a:r>
              <a:rPr lang="nl-NL" dirty="0"/>
              <a:t>Klik om een titel in te voegen</a:t>
            </a:r>
          </a:p>
        </p:txBody>
      </p:sp>
      <p:sp>
        <p:nvSpPr>
          <p:cNvPr id="7" name="Vertrouwelijkheidsniveau">
            <a:extLst>
              <a:ext uri="{FF2B5EF4-FFF2-40B4-BE49-F238E27FC236}">
                <a16:creationId xmlns:a16="http://schemas.microsoft.com/office/drawing/2014/main" id="{6C2A6650-CEC0-489B-BFC0-04E78F01962C}"/>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Tree>
    <p:extLst>
      <p:ext uri="{BB962C8B-B14F-4D97-AF65-F5344CB8AC3E}">
        <p14:creationId xmlns:p14="http://schemas.microsoft.com/office/powerpoint/2010/main" val="100072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ote tekst geel">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0000" y="1052514"/>
            <a:ext cx="10923588" cy="4024800"/>
          </a:xfrm>
        </p:spPr>
        <p:txBody>
          <a:bodyPr anchor="b" anchorCtr="0">
            <a:normAutofit/>
          </a:bodyPr>
          <a:lstStyle>
            <a:lvl1pPr algn="l">
              <a:defRPr sz="8000" b="0">
                <a:solidFill>
                  <a:schemeClr val="bg1"/>
                </a:solidFill>
              </a:defRPr>
            </a:lvl1pPr>
          </a:lstStyle>
          <a:p>
            <a:r>
              <a:rPr lang="nl-NL" dirty="0"/>
              <a:t>Klik om een titel in te voegen</a:t>
            </a:r>
          </a:p>
        </p:txBody>
      </p:sp>
      <p:sp>
        <p:nvSpPr>
          <p:cNvPr id="4" name="Ondertitel 2"/>
          <p:cNvSpPr>
            <a:spLocks noGrp="1"/>
          </p:cNvSpPr>
          <p:nvPr>
            <p:ph type="subTitle" idx="1" hasCustomPrompt="1"/>
          </p:nvPr>
        </p:nvSpPr>
        <p:spPr>
          <a:xfrm>
            <a:off x="630000" y="5298141"/>
            <a:ext cx="10923588" cy="923272"/>
          </a:xfrm>
        </p:spPr>
        <p:txBody>
          <a:bodyPr lIns="0" tIns="0" rIns="0">
            <a:normAutofit/>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6" name="Tijdelijke aanduiding voor dianummer 5">
            <a:extLst>
              <a:ext uri="{FF2B5EF4-FFF2-40B4-BE49-F238E27FC236}">
                <a16:creationId xmlns:a16="http://schemas.microsoft.com/office/drawing/2014/main" id="{CB8E684C-7D4C-426C-AC24-E424245763F3}"/>
              </a:ext>
            </a:extLst>
          </p:cNvPr>
          <p:cNvSpPr>
            <a:spLocks noGrp="1"/>
          </p:cNvSpPr>
          <p:nvPr>
            <p:ph type="sldNum" sz="quarter" idx="10"/>
          </p:nvPr>
        </p:nvSpPr>
        <p:spPr/>
        <p:txBody>
          <a:bodyPr/>
          <a:lstStyle>
            <a:lvl1pPr>
              <a:defRPr>
                <a:solidFill>
                  <a:schemeClr val="bg1"/>
                </a:solidFill>
              </a:defRPr>
            </a:lvl1pPr>
          </a:lstStyle>
          <a:p>
            <a:fld id="{6C93B359-CF0D-4389-949E-16A33FCBB3EC}" type="slidenum">
              <a:rPr lang="nl-NL" smtClean="0"/>
              <a:pPr/>
              <a:t>‹nr.›</a:t>
            </a:fld>
            <a:endParaRPr lang="nl-NL" dirty="0"/>
          </a:p>
        </p:txBody>
      </p:sp>
      <p:sp>
        <p:nvSpPr>
          <p:cNvPr id="12" name="Vertrouwelijkheidsniveau">
            <a:extLst>
              <a:ext uri="{FF2B5EF4-FFF2-40B4-BE49-F238E27FC236}">
                <a16:creationId xmlns:a16="http://schemas.microsoft.com/office/drawing/2014/main" id="{D32BCAE4-C367-4016-B734-236CBBFED4D7}"/>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bg1"/>
                </a:solidFill>
              </a:defRPr>
            </a:lvl1pPr>
          </a:lstStyle>
          <a:p>
            <a:pPr lvl="0"/>
            <a:r>
              <a:rPr lang="nl-NL" dirty="0"/>
              <a:t>[vertrouwelijkheidsniveau]</a:t>
            </a:r>
          </a:p>
        </p:txBody>
      </p:sp>
    </p:spTree>
    <p:extLst>
      <p:ext uri="{BB962C8B-B14F-4D97-AF65-F5344CB8AC3E}">
        <p14:creationId xmlns:p14="http://schemas.microsoft.com/office/powerpoint/2010/main" val="13879748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vlak verticaal geel">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0FA47D1B-42CA-4E2B-B2E8-239884DF4BD3}"/>
              </a:ext>
            </a:extLst>
          </p:cNvPr>
          <p:cNvSpPr/>
          <p:nvPr userDrawn="1"/>
        </p:nvSpPr>
        <p:spPr>
          <a:xfrm>
            <a:off x="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 name="Tijdelijke aanduiding voor tekst 3"/>
          <p:cNvSpPr>
            <a:spLocks noGrp="1"/>
          </p:cNvSpPr>
          <p:nvPr>
            <p:ph type="body" sz="quarter" idx="10" hasCustomPrompt="1"/>
          </p:nvPr>
        </p:nvSpPr>
        <p:spPr>
          <a:xfrm>
            <a:off x="6552000" y="1052513"/>
            <a:ext cx="5004000" cy="5168900"/>
          </a:xfrm>
        </p:spPr>
        <p:txBody>
          <a:bodyPr anchor="ctr" anchorCtr="0"/>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a:extLst>
              <a:ext uri="{FF2B5EF4-FFF2-40B4-BE49-F238E27FC236}">
                <a16:creationId xmlns:a16="http://schemas.microsoft.com/office/drawing/2014/main" id="{AF508C5A-8D78-4219-976E-46DFA0C4F862}"/>
              </a:ext>
            </a:extLst>
          </p:cNvPr>
          <p:cNvSpPr>
            <a:spLocks noGrp="1"/>
          </p:cNvSpPr>
          <p:nvPr>
            <p:ph type="title" hasCustomPrompt="1"/>
          </p:nvPr>
        </p:nvSpPr>
        <p:spPr>
          <a:xfrm>
            <a:off x="630000" y="3039154"/>
            <a:ext cx="5003800" cy="1069200"/>
          </a:xfrm>
        </p:spPr>
        <p:txBody>
          <a:bodyPr/>
          <a:lstStyle>
            <a:lvl1pPr>
              <a:defRPr>
                <a:solidFill>
                  <a:schemeClr val="tx1"/>
                </a:solidFill>
              </a:defRPr>
            </a:lvl1pPr>
          </a:lstStyle>
          <a:p>
            <a:r>
              <a:rPr lang="nl-NL" dirty="0"/>
              <a:t>Klik om een titel in te voegen</a:t>
            </a:r>
          </a:p>
        </p:txBody>
      </p:sp>
      <p:sp>
        <p:nvSpPr>
          <p:cNvPr id="5"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11"/>
          </p:nvPr>
        </p:nvSpPr>
        <p:spPr/>
        <p:txBody>
          <a:bodyPr/>
          <a:lstStyle/>
          <a:p>
            <a:fld id="{6C93B359-CF0D-4389-949E-16A33FCBB3EC}" type="slidenum">
              <a:rPr lang="nl-NL" smtClean="0"/>
              <a:pPr/>
              <a:t>‹nr.›</a:t>
            </a:fld>
            <a:endParaRPr lang="nl-NL" dirty="0"/>
          </a:p>
        </p:txBody>
      </p:sp>
      <p:sp>
        <p:nvSpPr>
          <p:cNvPr id="16" name="Vertrouwelijkheidsniveau">
            <a:extLst>
              <a:ext uri="{FF2B5EF4-FFF2-40B4-BE49-F238E27FC236}">
                <a16:creationId xmlns:a16="http://schemas.microsoft.com/office/drawing/2014/main" id="{42A8670A-3771-498C-BCA7-1CEC86864E8D}"/>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Tree>
    <p:extLst>
      <p:ext uri="{BB962C8B-B14F-4D97-AF65-F5344CB8AC3E}">
        <p14:creationId xmlns:p14="http://schemas.microsoft.com/office/powerpoint/2010/main" val="3002176695"/>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552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dianummer 13">
            <a:extLst>
              <a:ext uri="{FF2B5EF4-FFF2-40B4-BE49-F238E27FC236}">
                <a16:creationId xmlns:a16="http://schemas.microsoft.com/office/drawing/2014/main" id="{0E24862E-A238-48C9-966B-53C0A9936E1E}"/>
              </a:ext>
            </a:extLst>
          </p:cNvPr>
          <p:cNvSpPr>
            <a:spLocks noGrp="1"/>
          </p:cNvSpPr>
          <p:nvPr>
            <p:ph type="sldNum" sz="quarter" idx="29"/>
          </p:nvPr>
        </p:nvSpPr>
        <p:spPr/>
        <p:txBody>
          <a:bodyPr/>
          <a:lstStyle/>
          <a:p>
            <a:fld id="{6C93B359-CF0D-4389-949E-16A33FCBB3EC}" type="slidenum">
              <a:rPr lang="nl-NL" smtClean="0"/>
              <a:pPr/>
              <a:t>‹nr.›</a:t>
            </a:fld>
            <a:endParaRPr lang="nl-NL" dirty="0"/>
          </a:p>
        </p:txBody>
      </p:sp>
      <p:sp>
        <p:nvSpPr>
          <p:cNvPr id="17" name="Titel 16">
            <a:extLst>
              <a:ext uri="{FF2B5EF4-FFF2-40B4-BE49-F238E27FC236}">
                <a16:creationId xmlns:a16="http://schemas.microsoft.com/office/drawing/2014/main" id="{9C42D806-99A5-4854-9BB7-C93AB66EA383}"/>
              </a:ext>
            </a:extLst>
          </p:cNvPr>
          <p:cNvSpPr>
            <a:spLocks noGrp="1"/>
          </p:cNvSpPr>
          <p:nvPr>
            <p:ph type="title" hasCustomPrompt="1"/>
          </p:nvPr>
        </p:nvSpPr>
        <p:spPr>
          <a:xfrm>
            <a:off x="6552000" y="1281950"/>
            <a:ext cx="5004000" cy="1069200"/>
          </a:xfrm>
        </p:spPr>
        <p:txBody>
          <a:bodyPr/>
          <a:lstStyle>
            <a:lvl1pPr>
              <a:defRPr/>
            </a:lvl1pPr>
          </a:lstStyle>
          <a:p>
            <a:r>
              <a:rPr lang="nl-NL" dirty="0"/>
              <a:t>Klik om een titel in te voegen</a:t>
            </a:r>
          </a:p>
        </p:txBody>
      </p:sp>
      <p:sp>
        <p:nvSpPr>
          <p:cNvPr id="7" name="Vertrouwelijkheidsniveau">
            <a:extLst>
              <a:ext uri="{FF2B5EF4-FFF2-40B4-BE49-F238E27FC236}">
                <a16:creationId xmlns:a16="http://schemas.microsoft.com/office/drawing/2014/main" id="{4BAFB278-E939-4041-A70B-47CB8943C72B}"/>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8" name="Tijdelijke aanduiding voor afbeelding 7">
            <a:extLst>
              <a:ext uri="{FF2B5EF4-FFF2-40B4-BE49-F238E27FC236}">
                <a16:creationId xmlns:a16="http://schemas.microsoft.com/office/drawing/2014/main" id="{F4CFC7BE-2502-4C51-AFEA-F92D97467734}"/>
              </a:ext>
            </a:extLst>
          </p:cNvPr>
          <p:cNvSpPr>
            <a:spLocks noGrp="1"/>
          </p:cNvSpPr>
          <p:nvPr>
            <p:ph type="pic" sz="quarter" idx="30" hasCustomPrompt="1"/>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Tree>
    <p:extLst>
      <p:ext uri="{BB962C8B-B14F-4D97-AF65-F5344CB8AC3E}">
        <p14:creationId xmlns:p14="http://schemas.microsoft.com/office/powerpoint/2010/main" val="127270769"/>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geel">
    <p:bg>
      <p:bgPr>
        <a:solidFill>
          <a:schemeClr val="accent2"/>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E40B2573-7117-47DC-A1FC-56A832A1E9D3}"/>
              </a:ext>
            </a:extLst>
          </p:cNvPr>
          <p:cNvSpPr>
            <a:spLocks noGrp="1"/>
          </p:cNvSpPr>
          <p:nvPr>
            <p:ph type="pic" sz="quarter" idx="10" hasCustomPrompt="1"/>
          </p:nvPr>
        </p:nvSpPr>
        <p:spPr>
          <a:xfrm>
            <a:off x="0" y="3429000"/>
            <a:ext cx="12192000" cy="3429000"/>
          </a:xfrm>
          <a:solidFill>
            <a:schemeClr val="tx1">
              <a:lumMod val="85000"/>
            </a:schemeClr>
          </a:solidFill>
        </p:spPr>
        <p:txBody>
          <a:bodyPr tIns="1080000" anchor="t" anchorCtr="1"/>
          <a:lstStyle>
            <a:lvl1pPr marL="0" marR="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6" name="Tijdelijke aanduiding voor dianummer 5">
            <a:extLst>
              <a:ext uri="{FF2B5EF4-FFF2-40B4-BE49-F238E27FC236}">
                <a16:creationId xmlns:a16="http://schemas.microsoft.com/office/drawing/2014/main" id="{C27AD964-7CC1-4105-95CD-B7149718814C}"/>
              </a:ext>
            </a:extLst>
          </p:cNvPr>
          <p:cNvSpPr>
            <a:spLocks noGrp="1"/>
          </p:cNvSpPr>
          <p:nvPr>
            <p:ph type="sldNum" sz="quarter" idx="11"/>
          </p:nvPr>
        </p:nvSpPr>
        <p:spPr/>
        <p:txBody>
          <a:bodyPr/>
          <a:lstStyle>
            <a:lvl1pPr>
              <a:defRPr>
                <a:solidFill>
                  <a:schemeClr val="bg1"/>
                </a:solidFill>
              </a:defRPr>
            </a:lvl1pPr>
          </a:lstStyle>
          <a:p>
            <a:fld id="{6C93B359-CF0D-4389-949E-16A33FCBB3EC}" type="slidenum">
              <a:rPr lang="nl-NL" smtClean="0"/>
              <a:pPr/>
              <a:t>‹nr.›</a:t>
            </a:fld>
            <a:endParaRPr lang="nl-NL" dirty="0"/>
          </a:p>
        </p:txBody>
      </p:sp>
      <p:sp>
        <p:nvSpPr>
          <p:cNvPr id="7" name="Titel 6">
            <a:extLst>
              <a:ext uri="{FF2B5EF4-FFF2-40B4-BE49-F238E27FC236}">
                <a16:creationId xmlns:a16="http://schemas.microsoft.com/office/drawing/2014/main" id="{4A879FCC-B15B-43B0-94C1-EA709F51A48D}"/>
              </a:ext>
            </a:extLst>
          </p:cNvPr>
          <p:cNvSpPr>
            <a:spLocks noGrp="1"/>
          </p:cNvSpPr>
          <p:nvPr>
            <p:ph type="title" hasCustomPrompt="1"/>
          </p:nvPr>
        </p:nvSpPr>
        <p:spPr/>
        <p:txBody>
          <a:bodyPr/>
          <a:lstStyle>
            <a:lvl1pPr>
              <a:defRPr>
                <a:solidFill>
                  <a:schemeClr val="bg1"/>
                </a:solidFill>
              </a:defRPr>
            </a:lvl1pPr>
          </a:lstStyle>
          <a:p>
            <a:r>
              <a:rPr lang="nl-NL" dirty="0"/>
              <a:t>Klik om een titel in te voegen</a:t>
            </a:r>
          </a:p>
        </p:txBody>
      </p:sp>
    </p:spTree>
    <p:extLst>
      <p:ext uri="{BB962C8B-B14F-4D97-AF65-F5344CB8AC3E}">
        <p14:creationId xmlns:p14="http://schemas.microsoft.com/office/powerpoint/2010/main" val="199475427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4D76FA77-7724-405A-BCBC-F7FB2273E85D}"/>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5329235 w 12192000"/>
              <a:gd name="connsiteY1" fmla="*/ 0 h 6858000"/>
              <a:gd name="connsiteX2" fmla="*/ 5848350 w 12192000"/>
              <a:gd name="connsiteY2" fmla="*/ 0 h 6858000"/>
              <a:gd name="connsiteX3" fmla="*/ 5857872 w 12192000"/>
              <a:gd name="connsiteY3" fmla="*/ 0 h 6858000"/>
              <a:gd name="connsiteX4" fmla="*/ 5857872 w 12192000"/>
              <a:gd name="connsiteY4" fmla="*/ 711998 h 6858000"/>
              <a:gd name="connsiteX5" fmla="*/ 6324600 w 12192000"/>
              <a:gd name="connsiteY5" fmla="*/ 711998 h 6858000"/>
              <a:gd name="connsiteX6" fmla="*/ 6324600 w 12192000"/>
              <a:gd name="connsiteY6" fmla="*/ 0 h 6858000"/>
              <a:gd name="connsiteX7" fmla="*/ 12192000 w 12192000"/>
              <a:gd name="connsiteY7" fmla="*/ 0 h 6858000"/>
              <a:gd name="connsiteX8" fmla="*/ 12192000 w 12192000"/>
              <a:gd name="connsiteY8" fmla="*/ 6858000 h 6858000"/>
              <a:gd name="connsiteX9" fmla="*/ 6324600 w 12192000"/>
              <a:gd name="connsiteY9" fmla="*/ 6858000 h 6858000"/>
              <a:gd name="connsiteX10" fmla="*/ 584835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5329235" y="0"/>
                </a:lnTo>
                <a:lnTo>
                  <a:pt x="5848350" y="0"/>
                </a:lnTo>
                <a:lnTo>
                  <a:pt x="5857872" y="0"/>
                </a:lnTo>
                <a:lnTo>
                  <a:pt x="5857872" y="711998"/>
                </a:lnTo>
                <a:lnTo>
                  <a:pt x="6324600" y="711998"/>
                </a:lnTo>
                <a:lnTo>
                  <a:pt x="6324600" y="0"/>
                </a:lnTo>
                <a:lnTo>
                  <a:pt x="12192000" y="0"/>
                </a:lnTo>
                <a:lnTo>
                  <a:pt x="12192000" y="6858000"/>
                </a:lnTo>
                <a:lnTo>
                  <a:pt x="6324600" y="6858000"/>
                </a:lnTo>
                <a:lnTo>
                  <a:pt x="5848350" y="6858000"/>
                </a:lnTo>
                <a:lnTo>
                  <a:pt x="0" y="6858000"/>
                </a:lnTo>
                <a:close/>
              </a:path>
            </a:pathLst>
          </a:custGeom>
          <a:solidFill>
            <a:schemeClr val="bg1">
              <a:lumMod val="85000"/>
            </a:schemeClr>
          </a:solidFill>
        </p:spPr>
        <p:txBody>
          <a:bodyPr wrap="square" tIns="2520000" anchor="t" anchorCtr="1">
            <a:noAutofit/>
          </a:bodyPr>
          <a:lstStyle>
            <a:lvl1pPr marL="0" marR="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5" name="Titel 4"/>
          <p:cNvSpPr>
            <a:spLocks noGrp="1"/>
          </p:cNvSpPr>
          <p:nvPr>
            <p:ph type="title" hasCustomPrompt="1"/>
          </p:nvPr>
        </p:nvSpPr>
        <p:spPr>
          <a:xfrm>
            <a:off x="0" y="5153776"/>
            <a:ext cx="12192000" cy="576000"/>
          </a:xfrm>
          <a:solidFill>
            <a:schemeClr val="accent2"/>
          </a:solidFill>
        </p:spPr>
        <p:txBody>
          <a:bodyPr lIns="630000" anchor="ctr" anchorCtr="0">
            <a:noAutofit/>
          </a:bodyPr>
          <a:lstStyle>
            <a:lvl1pPr algn="l">
              <a:defRPr sz="3200">
                <a:solidFill>
                  <a:schemeClr val="tx1"/>
                </a:solidFill>
              </a:defRPr>
            </a:lvl1pPr>
          </a:lstStyle>
          <a:p>
            <a:r>
              <a:rPr lang="nl-NL" dirty="0"/>
              <a:t>Klik om een naam in te voegen</a:t>
            </a:r>
          </a:p>
        </p:txBody>
      </p:sp>
      <p:sp>
        <p:nvSpPr>
          <p:cNvPr id="3" name="Tijdelijke aanduiding voor tekst 2"/>
          <p:cNvSpPr>
            <a:spLocks noGrp="1"/>
          </p:cNvSpPr>
          <p:nvPr>
            <p:ph type="body" sz="quarter" idx="10" hasCustomPrompt="1"/>
          </p:nvPr>
        </p:nvSpPr>
        <p:spPr>
          <a:xfrm>
            <a:off x="0" y="5825413"/>
            <a:ext cx="12192000" cy="396000"/>
          </a:xfrm>
          <a:solidFill>
            <a:schemeClr val="bg1"/>
          </a:solidFill>
        </p:spPr>
        <p:txBody>
          <a:bodyPr lIns="630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functie of project in te voegen</a:t>
            </a:r>
          </a:p>
        </p:txBody>
      </p:sp>
      <p:sp>
        <p:nvSpPr>
          <p:cNvPr id="12" name="Tijdelijke aanduiding voor dianummer 11">
            <a:extLst>
              <a:ext uri="{FF2B5EF4-FFF2-40B4-BE49-F238E27FC236}">
                <a16:creationId xmlns:a16="http://schemas.microsoft.com/office/drawing/2014/main" id="{49EE6DDE-E144-43EA-A883-E219AA865806}"/>
              </a:ext>
            </a:extLst>
          </p:cNvPr>
          <p:cNvSpPr>
            <a:spLocks noGrp="1"/>
          </p:cNvSpPr>
          <p:nvPr>
            <p:ph type="sldNum" sz="quarter" idx="12"/>
          </p:nvPr>
        </p:nvSpPr>
        <p:spPr/>
        <p:txBody>
          <a:bodyPr/>
          <a:lstStyle/>
          <a:p>
            <a:fld id="{6C93B359-CF0D-4389-949E-16A33FCBB3EC}" type="slidenum">
              <a:rPr lang="nl-NL" smtClean="0"/>
              <a:pPr/>
              <a:t>‹nr.›</a:t>
            </a:fld>
            <a:endParaRPr lang="nl-NL" dirty="0"/>
          </a:p>
        </p:txBody>
      </p:sp>
    </p:spTree>
    <p:extLst>
      <p:ext uri="{BB962C8B-B14F-4D97-AF65-F5344CB8AC3E}">
        <p14:creationId xmlns:p14="http://schemas.microsoft.com/office/powerpoint/2010/main" val="3744548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
    <p:bg>
      <p:bgPr>
        <a:solidFill>
          <a:schemeClr val="accent2"/>
        </a:solidFill>
        <a:effectLst/>
      </p:bgPr>
    </p:bg>
    <p:spTree>
      <p:nvGrpSpPr>
        <p:cNvPr id="1" name=""/>
        <p:cNvGrpSpPr/>
        <p:nvPr/>
      </p:nvGrpSpPr>
      <p:grpSpPr>
        <a:xfrm>
          <a:off x="0" y="0"/>
          <a:ext cx="0" cy="0"/>
          <a:chOff x="0" y="0"/>
          <a:chExt cx="0" cy="0"/>
        </a:xfrm>
      </p:grpSpPr>
      <p:sp>
        <p:nvSpPr>
          <p:cNvPr id="17" name="Vrije vorm: vorm 16">
            <a:extLst>
              <a:ext uri="{FF2B5EF4-FFF2-40B4-BE49-F238E27FC236}">
                <a16:creationId xmlns:a16="http://schemas.microsoft.com/office/drawing/2014/main" id="{CE883B12-7812-4AB5-9452-637027F74772}"/>
              </a:ext>
            </a:extLst>
          </p:cNvPr>
          <p:cNvSpPr/>
          <p:nvPr userDrawn="1"/>
        </p:nvSpPr>
        <p:spPr>
          <a:xfrm>
            <a:off x="0" y="0"/>
            <a:ext cx="6096000" cy="6858000"/>
          </a:xfrm>
          <a:custGeom>
            <a:avLst/>
            <a:gdLst>
              <a:gd name="connsiteX0" fmla="*/ 0 w 6096000"/>
              <a:gd name="connsiteY0" fmla="*/ 0 h 6858000"/>
              <a:gd name="connsiteX1" fmla="*/ 5360191 w 6096000"/>
              <a:gd name="connsiteY1" fmla="*/ 0 h 6858000"/>
              <a:gd name="connsiteX2" fmla="*/ 5850001 w 6096000"/>
              <a:gd name="connsiteY2" fmla="*/ 0 h 6858000"/>
              <a:gd name="connsiteX3" fmla="*/ 5862635 w 6096000"/>
              <a:gd name="connsiteY3" fmla="*/ 0 h 6858000"/>
              <a:gd name="connsiteX4" fmla="*/ 5862635 w 6096000"/>
              <a:gd name="connsiteY4" fmla="*/ 709612 h 6858000"/>
              <a:gd name="connsiteX5" fmla="*/ 6096000 w 6096000"/>
              <a:gd name="connsiteY5" fmla="*/ 709612 h 6858000"/>
              <a:gd name="connsiteX6" fmla="*/ 6096000 w 6096000"/>
              <a:gd name="connsiteY6" fmla="*/ 975600 h 6858000"/>
              <a:gd name="connsiteX7" fmla="*/ 6096000 w 6096000"/>
              <a:gd name="connsiteY7" fmla="*/ 1102518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360191" y="0"/>
                </a:lnTo>
                <a:lnTo>
                  <a:pt x="5850001" y="0"/>
                </a:lnTo>
                <a:lnTo>
                  <a:pt x="5862635" y="0"/>
                </a:lnTo>
                <a:lnTo>
                  <a:pt x="5862635" y="709612"/>
                </a:lnTo>
                <a:lnTo>
                  <a:pt x="6096000" y="709612"/>
                </a:lnTo>
                <a:lnTo>
                  <a:pt x="6096000" y="975600"/>
                </a:lnTo>
                <a:lnTo>
                  <a:pt x="6096000" y="1102518"/>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21" name="Tijdelijke aanduiding voor afbeelding 3"/>
          <p:cNvSpPr>
            <a:spLocks noGrp="1" noChangeAspect="1"/>
          </p:cNvSpPr>
          <p:nvPr>
            <p:ph type="pic" sz="quarter" idx="19"/>
          </p:nvPr>
        </p:nvSpPr>
        <p:spPr>
          <a:xfrm>
            <a:off x="6559200"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59200"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59200"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3" name="Titel 2">
            <a:extLst>
              <a:ext uri="{FF2B5EF4-FFF2-40B4-BE49-F238E27FC236}">
                <a16:creationId xmlns:a16="http://schemas.microsoft.com/office/drawing/2014/main" id="{D869C57F-4252-4209-A8BC-33FAC7ADB69A}"/>
              </a:ext>
            </a:extLst>
          </p:cNvPr>
          <p:cNvSpPr>
            <a:spLocks noGrp="1"/>
          </p:cNvSpPr>
          <p:nvPr>
            <p:ph type="title" hasCustomPrompt="1"/>
          </p:nvPr>
        </p:nvSpPr>
        <p:spPr>
          <a:xfrm>
            <a:off x="630000" y="3050453"/>
            <a:ext cx="4997688" cy="1069200"/>
          </a:xfrm>
        </p:spPr>
        <p:txBody>
          <a:bodyPr/>
          <a:lstStyle>
            <a:lvl1pPr>
              <a:defRPr>
                <a:solidFill>
                  <a:schemeClr val="tx1"/>
                </a:solidFill>
              </a:defRPr>
            </a:lvl1pPr>
          </a:lstStyle>
          <a:p>
            <a:r>
              <a:rPr lang="nl-NL" dirty="0"/>
              <a:t>Type een afsluitende zin</a:t>
            </a:r>
          </a:p>
        </p:txBody>
      </p:sp>
      <p:sp>
        <p:nvSpPr>
          <p:cNvPr id="11" name="Tijdelijke aanduiding voor dianummer 10">
            <a:extLst>
              <a:ext uri="{FF2B5EF4-FFF2-40B4-BE49-F238E27FC236}">
                <a16:creationId xmlns:a16="http://schemas.microsoft.com/office/drawing/2014/main" id="{A3A163FE-BA7A-4106-9910-A643D023C9F7}"/>
              </a:ext>
            </a:extLst>
          </p:cNvPr>
          <p:cNvSpPr>
            <a:spLocks noGrp="1"/>
          </p:cNvSpPr>
          <p:nvPr>
            <p:ph type="sldNum" sz="quarter" idx="22"/>
          </p:nvPr>
        </p:nvSpPr>
        <p:spPr/>
        <p:txBody>
          <a:bodyPr/>
          <a:lstStyle/>
          <a:p>
            <a:fld id="{6C93B359-CF0D-4389-949E-16A33FCBB3EC}" type="slidenum">
              <a:rPr lang="nl-NL" smtClean="0"/>
              <a:pPr/>
              <a:t>‹nr.›</a:t>
            </a:fld>
            <a:endParaRPr lang="nl-NL" dirty="0"/>
          </a:p>
        </p:txBody>
      </p:sp>
      <p:sp>
        <p:nvSpPr>
          <p:cNvPr id="25" name="Vertrouwelijkheidsniveau">
            <a:extLst>
              <a:ext uri="{FF2B5EF4-FFF2-40B4-BE49-F238E27FC236}">
                <a16:creationId xmlns:a16="http://schemas.microsoft.com/office/drawing/2014/main" id="{CAA5CBF2-B6F9-4237-8DE7-3D9FD8FFABB1}"/>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pic>
        <p:nvPicPr>
          <p:cNvPr id="24" name="Afbeelding 23">
            <a:extLst>
              <a:ext uri="{FF2B5EF4-FFF2-40B4-BE49-F238E27FC236}">
                <a16:creationId xmlns:a16="http://schemas.microsoft.com/office/drawing/2014/main" id="{6D7B6104-9A05-4402-8182-B4559988848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2803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bg>
      <p:bgPr>
        <a:solidFill>
          <a:schemeClr val="accent2"/>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00C91930-E0E3-4652-8A0C-E4B528AB5B7B}"/>
              </a:ext>
            </a:extLst>
          </p:cNvPr>
          <p:cNvSpPr>
            <a:spLocks noGrp="1"/>
          </p:cNvSpPr>
          <p:nvPr>
            <p:ph type="sldNum" sz="quarter" idx="27"/>
          </p:nvPr>
        </p:nvSpPr>
        <p:spPr/>
        <p:txBody>
          <a:bodyPr/>
          <a:lstStyle/>
          <a:p>
            <a:fld id="{6C93B359-CF0D-4389-949E-16A33FCBB3EC}" type="slidenum">
              <a:rPr lang="nl-NL" smtClean="0"/>
              <a:t>‹nr.›</a:t>
            </a:fld>
            <a:endParaRPr lang="nl-NL" dirty="0"/>
          </a:p>
        </p:txBody>
      </p:sp>
      <p:sp>
        <p:nvSpPr>
          <p:cNvPr id="13" name="Tijdelijke aanduiding voor afbeelding 12">
            <a:extLst>
              <a:ext uri="{FF2B5EF4-FFF2-40B4-BE49-F238E27FC236}">
                <a16:creationId xmlns:a16="http://schemas.microsoft.com/office/drawing/2014/main" id="{51AE06CA-FDAB-47E6-9A6B-49429DE85BD5}"/>
              </a:ext>
            </a:extLst>
          </p:cNvPr>
          <p:cNvSpPr>
            <a:spLocks noGrp="1"/>
          </p:cNvSpPr>
          <p:nvPr>
            <p:ph type="pic" sz="quarter" idx="29" hasCustomPrompt="1"/>
          </p:nvPr>
        </p:nvSpPr>
        <p:spPr>
          <a:xfrm>
            <a:off x="0" y="0"/>
            <a:ext cx="6096000" cy="6858000"/>
          </a:xfrm>
          <a:custGeom>
            <a:avLst/>
            <a:gdLst>
              <a:gd name="connsiteX0" fmla="*/ 6069807 w 6096000"/>
              <a:gd name="connsiteY0" fmla="*/ 975600 h 6858000"/>
              <a:gd name="connsiteX1" fmla="*/ 6096000 w 6096000"/>
              <a:gd name="connsiteY1" fmla="*/ 975600 h 6858000"/>
              <a:gd name="connsiteX2" fmla="*/ 6096000 w 6096000"/>
              <a:gd name="connsiteY2" fmla="*/ 1014413 h 6858000"/>
              <a:gd name="connsiteX3" fmla="*/ 6069807 w 6096000"/>
              <a:gd name="connsiteY3" fmla="*/ 1014413 h 6858000"/>
              <a:gd name="connsiteX4" fmla="*/ 0 w 6096000"/>
              <a:gd name="connsiteY4" fmla="*/ 0 h 6858000"/>
              <a:gd name="connsiteX5" fmla="*/ 5777707 w 6096000"/>
              <a:gd name="connsiteY5" fmla="*/ 0 h 6858000"/>
              <a:gd name="connsiteX6" fmla="*/ 5777707 w 6096000"/>
              <a:gd name="connsiteY6" fmla="*/ 1014413 h 6858000"/>
              <a:gd name="connsiteX7" fmla="*/ 5777707 w 6096000"/>
              <a:gd name="connsiteY7" fmla="*/ 1265494 h 6858000"/>
              <a:gd name="connsiteX8" fmla="*/ 5777707 w 6096000"/>
              <a:gd name="connsiteY8" fmla="*/ 1281113 h 6858000"/>
              <a:gd name="connsiteX9" fmla="*/ 6096000 w 6096000"/>
              <a:gd name="connsiteY9" fmla="*/ 1281113 h 6858000"/>
              <a:gd name="connsiteX10" fmla="*/ 6096000 w 6096000"/>
              <a:gd name="connsiteY10" fmla="*/ 6858000 h 6858000"/>
              <a:gd name="connsiteX11" fmla="*/ 5848350 w 6096000"/>
              <a:gd name="connsiteY11" fmla="*/ 6858000 h 6858000"/>
              <a:gd name="connsiteX12" fmla="*/ 0 w 6096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69807" y="975600"/>
                </a:moveTo>
                <a:lnTo>
                  <a:pt x="6096000" y="975600"/>
                </a:lnTo>
                <a:lnTo>
                  <a:pt x="6096000" y="1014413"/>
                </a:lnTo>
                <a:lnTo>
                  <a:pt x="6069807" y="1014413"/>
                </a:lnTo>
                <a:close/>
                <a:moveTo>
                  <a:pt x="0" y="0"/>
                </a:moveTo>
                <a:lnTo>
                  <a:pt x="5777707" y="0"/>
                </a:lnTo>
                <a:lnTo>
                  <a:pt x="5777707" y="1014413"/>
                </a:lnTo>
                <a:lnTo>
                  <a:pt x="5777707" y="1265494"/>
                </a:lnTo>
                <a:lnTo>
                  <a:pt x="5777707" y="1281113"/>
                </a:lnTo>
                <a:lnTo>
                  <a:pt x="6096000" y="1281113"/>
                </a:lnTo>
                <a:lnTo>
                  <a:pt x="6096000" y="6858000"/>
                </a:lnTo>
                <a:lnTo>
                  <a:pt x="5848350" y="6858000"/>
                </a:lnTo>
                <a:lnTo>
                  <a:pt x="0" y="6858000"/>
                </a:lnTo>
                <a:close/>
              </a:path>
            </a:pathLst>
          </a:custGeom>
          <a:solidFill>
            <a:schemeClr val="bg1">
              <a:lumMod val="85000"/>
            </a:schemeClr>
          </a:solidFill>
        </p:spPr>
        <p:txBody>
          <a:bodyPr wrap="square" lIns="0" tIns="1800000" anchor="t" anchorCtr="1">
            <a:noAutofit/>
          </a:bodyPr>
          <a:lstStyle>
            <a:lvl1pPr marL="0" indent="0">
              <a:buNone/>
              <a:defRPr/>
            </a:lvl1pPr>
          </a:lstStyle>
          <a:p>
            <a:r>
              <a:rPr lang="nl-NL" dirty="0"/>
              <a:t>Klik op het pictogram om een afbeelding in te voegen</a:t>
            </a:r>
          </a:p>
        </p:txBody>
      </p:sp>
      <p:sp>
        <p:nvSpPr>
          <p:cNvPr id="28" name="Vertrouwelijkheidsniveau">
            <a:extLst>
              <a:ext uri="{FF2B5EF4-FFF2-40B4-BE49-F238E27FC236}">
                <a16:creationId xmlns:a16="http://schemas.microsoft.com/office/drawing/2014/main" id="{233E6339-A3B7-4F01-A9A8-3BA0F6CFAD10}"/>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29" name="Ondertitel 2">
            <a:extLst>
              <a:ext uri="{FF2B5EF4-FFF2-40B4-BE49-F238E27FC236}">
                <a16:creationId xmlns:a16="http://schemas.microsoft.com/office/drawing/2014/main" id="{CC6EB04B-3622-4850-A8B2-65C852378410}"/>
              </a:ext>
            </a:extLst>
          </p:cNvPr>
          <p:cNvSpPr>
            <a:spLocks noGrp="1"/>
          </p:cNvSpPr>
          <p:nvPr>
            <p:ph type="subTitle" idx="1" hasCustomPrompt="1"/>
          </p:nvPr>
        </p:nvSpPr>
        <p:spPr>
          <a:xfrm>
            <a:off x="6552000" y="3657601"/>
            <a:ext cx="5004000" cy="1828800"/>
          </a:xfrm>
        </p:spPr>
        <p:txBody>
          <a:bodyPr lIns="0" tIns="0" rIns="0" bIns="0"/>
          <a:lstStyle>
            <a:lvl1pPr marL="0" indent="0" algn="l">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30" name="Titel 1">
            <a:extLst>
              <a:ext uri="{FF2B5EF4-FFF2-40B4-BE49-F238E27FC236}">
                <a16:creationId xmlns:a16="http://schemas.microsoft.com/office/drawing/2014/main" id="{170997DC-0B66-445A-9CA4-DC2FB480E2D6}"/>
              </a:ext>
            </a:extLst>
          </p:cNvPr>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tx1"/>
                </a:solidFill>
              </a:defRPr>
            </a:lvl1pPr>
          </a:lstStyle>
          <a:p>
            <a:r>
              <a:rPr lang="nl-NL" dirty="0"/>
              <a:t>Klik om een titel in te voegen</a:t>
            </a:r>
          </a:p>
        </p:txBody>
      </p:sp>
      <p:sp>
        <p:nvSpPr>
          <p:cNvPr id="9" name="Tijdelijke aanduiding voor tekst 16">
            <a:extLst>
              <a:ext uri="{FF2B5EF4-FFF2-40B4-BE49-F238E27FC236}">
                <a16:creationId xmlns:a16="http://schemas.microsoft.com/office/drawing/2014/main" id="{42907EF7-49B3-46B9-ACD2-A3F3E160AF4E}"/>
              </a:ext>
            </a:extLst>
          </p:cNvPr>
          <p:cNvSpPr>
            <a:spLocks noGrp="1"/>
          </p:cNvSpPr>
          <p:nvPr>
            <p:ph type="body" sz="quarter" idx="21" hasCustomPrompt="1"/>
          </p:nvPr>
        </p:nvSpPr>
        <p:spPr>
          <a:xfrm>
            <a:off x="6552000"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0" name="Tijdelijke aanduiding voor tekst 8">
            <a:extLst>
              <a:ext uri="{FF2B5EF4-FFF2-40B4-BE49-F238E27FC236}">
                <a16:creationId xmlns:a16="http://schemas.microsoft.com/office/drawing/2014/main" id="{DF9EB481-DA3C-4E44-9FE2-E6F7ED8E58AA}"/>
              </a:ext>
            </a:extLst>
          </p:cNvPr>
          <p:cNvSpPr>
            <a:spLocks noGrp="1"/>
          </p:cNvSpPr>
          <p:nvPr>
            <p:ph type="body" sz="quarter" idx="25" hasCustomPrompt="1"/>
          </p:nvPr>
        </p:nvSpPr>
        <p:spPr>
          <a:xfrm>
            <a:off x="6552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pic>
        <p:nvPicPr>
          <p:cNvPr id="11" name="Afbeelding 10">
            <a:extLst>
              <a:ext uri="{FF2B5EF4-FFF2-40B4-BE49-F238E27FC236}">
                <a16:creationId xmlns:a16="http://schemas.microsoft.com/office/drawing/2014/main" id="{A0A6A365-BFF5-4B16-B1E9-D831984D5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21421F68-1BEF-403F-B0C5-AAC49C6A0963}"/>
              </a:ext>
            </a:extLst>
          </p:cNvPr>
          <p:cNvSpPr>
            <a:spLocks noGrp="1"/>
          </p:cNvSpPr>
          <p:nvPr>
            <p:ph sz="quarter" idx="13" hasCustomPrompt="1"/>
          </p:nvPr>
        </p:nvSpPr>
        <p:spPr>
          <a:xfrm>
            <a:off x="630000" y="2350800"/>
            <a:ext cx="10922400" cy="396406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ianummer 8">
            <a:extLst>
              <a:ext uri="{FF2B5EF4-FFF2-40B4-BE49-F238E27FC236}">
                <a16:creationId xmlns:a16="http://schemas.microsoft.com/office/drawing/2014/main" id="{7E8395B0-5BEF-4071-A7D0-AC6F71F06647}"/>
              </a:ext>
            </a:extLst>
          </p:cNvPr>
          <p:cNvSpPr>
            <a:spLocks noGrp="1"/>
          </p:cNvSpPr>
          <p:nvPr>
            <p:ph type="sldNum" sz="quarter" idx="14"/>
          </p:nvPr>
        </p:nvSpPr>
        <p:spPr/>
        <p:txBody>
          <a:bodyPr/>
          <a:lstStyle/>
          <a:p>
            <a:fld id="{6C93B359-CF0D-4389-949E-16A33FCBB3EC}" type="slidenum">
              <a:rPr lang="nl-NL" smtClean="0"/>
              <a:t>‹nr.›</a:t>
            </a:fld>
            <a:endParaRPr lang="nl-NL" dirty="0"/>
          </a:p>
        </p:txBody>
      </p:sp>
      <p:sp>
        <p:nvSpPr>
          <p:cNvPr id="10" name="Vertrouwelijkheidsniveau">
            <a:extLst>
              <a:ext uri="{FF2B5EF4-FFF2-40B4-BE49-F238E27FC236}">
                <a16:creationId xmlns:a16="http://schemas.microsoft.com/office/drawing/2014/main" id="{81E8D0CB-07CC-4FF4-B9A2-3BEAACD9AE9B}"/>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tel 11">
            <a:extLst>
              <a:ext uri="{FF2B5EF4-FFF2-40B4-BE49-F238E27FC236}">
                <a16:creationId xmlns:a16="http://schemas.microsoft.com/office/drawing/2014/main" id="{4AE61CC0-169D-4A88-BF15-A47DE22E868B}"/>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46971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0000" y="2350800"/>
            <a:ext cx="50038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2000" y="2350800"/>
            <a:ext cx="50112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dianummer 10">
            <a:extLst>
              <a:ext uri="{FF2B5EF4-FFF2-40B4-BE49-F238E27FC236}">
                <a16:creationId xmlns:a16="http://schemas.microsoft.com/office/drawing/2014/main" id="{260C6DF3-2547-4188-B44C-E1C924D734C5}"/>
              </a:ext>
            </a:extLst>
          </p:cNvPr>
          <p:cNvSpPr>
            <a:spLocks noGrp="1"/>
          </p:cNvSpPr>
          <p:nvPr>
            <p:ph type="sldNum" sz="quarter" idx="10"/>
          </p:nvPr>
        </p:nvSpPr>
        <p:spPr/>
        <p:txBody>
          <a:bodyPr/>
          <a:lstStyle/>
          <a:p>
            <a:fld id="{6C93B359-CF0D-4389-949E-16A33FCBB3EC}" type="slidenum">
              <a:rPr lang="nl-NL" smtClean="0"/>
              <a:t>‹nr.›</a:t>
            </a:fld>
            <a:endParaRPr lang="nl-NL" dirty="0"/>
          </a:p>
        </p:txBody>
      </p:sp>
      <p:sp>
        <p:nvSpPr>
          <p:cNvPr id="17" name="Vertrouwelijkheidsniveau">
            <a:extLst>
              <a:ext uri="{FF2B5EF4-FFF2-40B4-BE49-F238E27FC236}">
                <a16:creationId xmlns:a16="http://schemas.microsoft.com/office/drawing/2014/main" id="{1B09E170-CA11-4EE2-B82E-0AD6B2F1CC8F}"/>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tel 11">
            <a:extLst>
              <a:ext uri="{FF2B5EF4-FFF2-40B4-BE49-F238E27FC236}">
                <a16:creationId xmlns:a16="http://schemas.microsoft.com/office/drawing/2014/main" id="{B1CF7121-85E0-45D3-B910-BCF8E25FEC5F}"/>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verticaal geel">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1"/>
          <p:cNvSpPr>
            <a:spLocks noGrp="1"/>
          </p:cNvSpPr>
          <p:nvPr>
            <p:ph type="body" sz="quarter" idx="13" hasCustomPrompt="1"/>
          </p:nvPr>
        </p:nvSpPr>
        <p:spPr>
          <a:xfrm>
            <a:off x="6552000" y="2350799"/>
            <a:ext cx="5004000" cy="3963600"/>
          </a:xfrm>
        </p:spPr>
        <p:txBody>
          <a:bodyPr/>
          <a:lstStyle>
            <a:lvl1pPr marL="316800" indent="-316800">
              <a:buClr>
                <a:schemeClr val="tx1"/>
              </a:buClr>
              <a:buFont typeface="Arial" panose="020B0604020202020204" pitchFamily="34" charset="0"/>
              <a:buChar char="•"/>
              <a:defRPr>
                <a:solidFill>
                  <a:schemeClr val="tx1"/>
                </a:solidFill>
              </a:defRPr>
            </a:lvl1pPr>
            <a:lvl2pPr marL="630000" indent="-3168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dianummer 2">
            <a:extLst>
              <a:ext uri="{FF2B5EF4-FFF2-40B4-BE49-F238E27FC236}">
                <a16:creationId xmlns:a16="http://schemas.microsoft.com/office/drawing/2014/main" id="{A7984020-B91C-4CFF-88ED-501B2109C660}"/>
              </a:ext>
            </a:extLst>
          </p:cNvPr>
          <p:cNvSpPr>
            <a:spLocks noGrp="1"/>
          </p:cNvSpPr>
          <p:nvPr>
            <p:ph type="sldNum" sz="quarter" idx="27"/>
          </p:nvPr>
        </p:nvSpPr>
        <p:spPr/>
        <p:txBody>
          <a:bodyPr/>
          <a:lstStyle/>
          <a:p>
            <a:fld id="{6C93B359-CF0D-4389-949E-16A33FCBB3EC}" type="slidenum">
              <a:rPr lang="nl-NL" smtClean="0"/>
              <a:t>‹nr.›</a:t>
            </a:fld>
            <a:endParaRPr lang="nl-NL" dirty="0"/>
          </a:p>
        </p:txBody>
      </p:sp>
      <p:sp>
        <p:nvSpPr>
          <p:cNvPr id="10" name="Tijdelijke aanduiding voor afbeelding 9">
            <a:extLst>
              <a:ext uri="{FF2B5EF4-FFF2-40B4-BE49-F238E27FC236}">
                <a16:creationId xmlns:a16="http://schemas.microsoft.com/office/drawing/2014/main" id="{F17C0AA7-9F88-4479-B7CF-C1BB31AB870A}"/>
              </a:ext>
            </a:extLst>
          </p:cNvPr>
          <p:cNvSpPr>
            <a:spLocks noGrp="1"/>
          </p:cNvSpPr>
          <p:nvPr>
            <p:ph type="pic" sz="quarter" idx="29" hasCustomPrompt="1"/>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4" name="Titel 3">
            <a:extLst>
              <a:ext uri="{FF2B5EF4-FFF2-40B4-BE49-F238E27FC236}">
                <a16:creationId xmlns:a16="http://schemas.microsoft.com/office/drawing/2014/main" id="{4C1E2EA9-BE63-4625-B099-2271F692DE60}"/>
              </a:ext>
            </a:extLst>
          </p:cNvPr>
          <p:cNvSpPr>
            <a:spLocks noGrp="1"/>
          </p:cNvSpPr>
          <p:nvPr>
            <p:ph type="title" hasCustomPrompt="1"/>
          </p:nvPr>
        </p:nvSpPr>
        <p:spPr>
          <a:xfrm>
            <a:off x="6552000" y="1281950"/>
            <a:ext cx="5004000" cy="1069200"/>
          </a:xfrm>
        </p:spPr>
        <p:txBody>
          <a:bodyPr/>
          <a:lstStyle>
            <a:lvl1pPr>
              <a:defRPr>
                <a:solidFill>
                  <a:schemeClr val="tx1"/>
                </a:solidFill>
              </a:defRPr>
            </a:lvl1pPr>
          </a:lstStyle>
          <a:p>
            <a:r>
              <a:rPr lang="nl-NL" dirty="0"/>
              <a:t>Klik om een titel in te voegen</a:t>
            </a:r>
          </a:p>
        </p:txBody>
      </p:sp>
      <p:sp>
        <p:nvSpPr>
          <p:cNvPr id="7" name="Vertrouwelijkheidsniveau">
            <a:extLst>
              <a:ext uri="{FF2B5EF4-FFF2-40B4-BE49-F238E27FC236}">
                <a16:creationId xmlns:a16="http://schemas.microsoft.com/office/drawing/2014/main" id="{6C2A6650-CEC0-489B-BFC0-04E78F01962C}"/>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Tree>
    <p:extLst>
      <p:ext uri="{BB962C8B-B14F-4D97-AF65-F5344CB8AC3E}">
        <p14:creationId xmlns:p14="http://schemas.microsoft.com/office/powerpoint/2010/main" val="15369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tekst geel">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0000" y="1052514"/>
            <a:ext cx="10923588" cy="4024800"/>
          </a:xfrm>
        </p:spPr>
        <p:txBody>
          <a:bodyPr anchor="b" anchorCtr="0">
            <a:normAutofit/>
          </a:bodyPr>
          <a:lstStyle>
            <a:lvl1pPr algn="l">
              <a:defRPr sz="8000" b="0">
                <a:solidFill>
                  <a:schemeClr val="bg1"/>
                </a:solidFill>
              </a:defRPr>
            </a:lvl1pPr>
          </a:lstStyle>
          <a:p>
            <a:r>
              <a:rPr lang="nl-NL" dirty="0"/>
              <a:t>Klik om een titel in te voegen</a:t>
            </a:r>
          </a:p>
        </p:txBody>
      </p:sp>
      <p:sp>
        <p:nvSpPr>
          <p:cNvPr id="4" name="Ondertitel 2"/>
          <p:cNvSpPr>
            <a:spLocks noGrp="1"/>
          </p:cNvSpPr>
          <p:nvPr>
            <p:ph type="subTitle" idx="1" hasCustomPrompt="1"/>
          </p:nvPr>
        </p:nvSpPr>
        <p:spPr>
          <a:xfrm>
            <a:off x="630000" y="5298141"/>
            <a:ext cx="10923588" cy="923272"/>
          </a:xfrm>
        </p:spPr>
        <p:txBody>
          <a:bodyPr lIns="0" tIns="0" rIns="0">
            <a:normAutofit/>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6" name="Tijdelijke aanduiding voor dianummer 5">
            <a:extLst>
              <a:ext uri="{FF2B5EF4-FFF2-40B4-BE49-F238E27FC236}">
                <a16:creationId xmlns:a16="http://schemas.microsoft.com/office/drawing/2014/main" id="{CB8E684C-7D4C-426C-AC24-E424245763F3}"/>
              </a:ext>
            </a:extLst>
          </p:cNvPr>
          <p:cNvSpPr>
            <a:spLocks noGrp="1"/>
          </p:cNvSpPr>
          <p:nvPr>
            <p:ph type="sldNum" sz="quarter" idx="10"/>
          </p:nvPr>
        </p:nvSpPr>
        <p:spPr/>
        <p:txBody>
          <a:bodyPr/>
          <a:lstStyle>
            <a:lvl1pPr>
              <a:defRPr>
                <a:solidFill>
                  <a:schemeClr val="bg1"/>
                </a:solidFill>
              </a:defRPr>
            </a:lvl1pPr>
          </a:lstStyle>
          <a:p>
            <a:fld id="{6C93B359-CF0D-4389-949E-16A33FCBB3EC}" type="slidenum">
              <a:rPr lang="nl-NL" smtClean="0"/>
              <a:pPr/>
              <a:t>‹nr.›</a:t>
            </a:fld>
            <a:endParaRPr lang="nl-NL" dirty="0"/>
          </a:p>
        </p:txBody>
      </p:sp>
      <p:sp>
        <p:nvSpPr>
          <p:cNvPr id="12" name="Vertrouwelijkheidsniveau">
            <a:extLst>
              <a:ext uri="{FF2B5EF4-FFF2-40B4-BE49-F238E27FC236}">
                <a16:creationId xmlns:a16="http://schemas.microsoft.com/office/drawing/2014/main" id="{D32BCAE4-C367-4016-B734-236CBBFED4D7}"/>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bg1"/>
                </a:solidFill>
              </a:defRPr>
            </a:lvl1pPr>
          </a:lstStyle>
          <a:p>
            <a:pPr lvl="0"/>
            <a:r>
              <a:rPr lang="nl-NL" dirty="0"/>
              <a:t>[vertrouwelijkheidsniveau]</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vlak verticaal geel">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0FA47D1B-42CA-4E2B-B2E8-239884DF4BD3}"/>
              </a:ext>
            </a:extLst>
          </p:cNvPr>
          <p:cNvSpPr/>
          <p:nvPr userDrawn="1"/>
        </p:nvSpPr>
        <p:spPr>
          <a:xfrm>
            <a:off x="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 name="Tijdelijke aanduiding voor tekst 3"/>
          <p:cNvSpPr>
            <a:spLocks noGrp="1"/>
          </p:cNvSpPr>
          <p:nvPr>
            <p:ph type="body" sz="quarter" idx="10" hasCustomPrompt="1"/>
          </p:nvPr>
        </p:nvSpPr>
        <p:spPr>
          <a:xfrm>
            <a:off x="6552000" y="1052513"/>
            <a:ext cx="5004000" cy="5168900"/>
          </a:xfrm>
        </p:spPr>
        <p:txBody>
          <a:bodyPr anchor="ctr" anchorCtr="0"/>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a:extLst>
              <a:ext uri="{FF2B5EF4-FFF2-40B4-BE49-F238E27FC236}">
                <a16:creationId xmlns:a16="http://schemas.microsoft.com/office/drawing/2014/main" id="{AF508C5A-8D78-4219-976E-46DFA0C4F862}"/>
              </a:ext>
            </a:extLst>
          </p:cNvPr>
          <p:cNvSpPr>
            <a:spLocks noGrp="1"/>
          </p:cNvSpPr>
          <p:nvPr>
            <p:ph type="title" hasCustomPrompt="1"/>
          </p:nvPr>
        </p:nvSpPr>
        <p:spPr>
          <a:xfrm>
            <a:off x="630000" y="3039154"/>
            <a:ext cx="5003800" cy="1069200"/>
          </a:xfrm>
        </p:spPr>
        <p:txBody>
          <a:bodyPr/>
          <a:lstStyle>
            <a:lvl1pPr>
              <a:defRPr>
                <a:solidFill>
                  <a:schemeClr val="tx1"/>
                </a:solidFill>
              </a:defRPr>
            </a:lvl1pPr>
          </a:lstStyle>
          <a:p>
            <a:r>
              <a:rPr lang="nl-NL" dirty="0"/>
              <a:t>Klik om een titel in te voegen</a:t>
            </a:r>
          </a:p>
        </p:txBody>
      </p:sp>
      <p:sp>
        <p:nvSpPr>
          <p:cNvPr id="5"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11"/>
          </p:nvPr>
        </p:nvSpPr>
        <p:spPr/>
        <p:txBody>
          <a:bodyPr/>
          <a:lstStyle/>
          <a:p>
            <a:fld id="{6C93B359-CF0D-4389-949E-16A33FCBB3EC}" type="slidenum">
              <a:rPr lang="nl-NL" smtClean="0"/>
              <a:pPr/>
              <a:t>‹nr.›</a:t>
            </a:fld>
            <a:endParaRPr lang="nl-NL" dirty="0"/>
          </a:p>
        </p:txBody>
      </p:sp>
      <p:sp>
        <p:nvSpPr>
          <p:cNvPr id="16" name="Vertrouwelijkheidsniveau">
            <a:extLst>
              <a:ext uri="{FF2B5EF4-FFF2-40B4-BE49-F238E27FC236}">
                <a16:creationId xmlns:a16="http://schemas.microsoft.com/office/drawing/2014/main" id="{42A8670A-3771-498C-BCA7-1CEC86864E8D}"/>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Tree>
    <p:extLst>
      <p:ext uri="{BB962C8B-B14F-4D97-AF65-F5344CB8AC3E}">
        <p14:creationId xmlns:p14="http://schemas.microsoft.com/office/powerpoint/2010/main" val="230636227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552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dianummer 13">
            <a:extLst>
              <a:ext uri="{FF2B5EF4-FFF2-40B4-BE49-F238E27FC236}">
                <a16:creationId xmlns:a16="http://schemas.microsoft.com/office/drawing/2014/main" id="{0E24862E-A238-48C9-966B-53C0A9936E1E}"/>
              </a:ext>
            </a:extLst>
          </p:cNvPr>
          <p:cNvSpPr>
            <a:spLocks noGrp="1"/>
          </p:cNvSpPr>
          <p:nvPr>
            <p:ph type="sldNum" sz="quarter" idx="29"/>
          </p:nvPr>
        </p:nvSpPr>
        <p:spPr/>
        <p:txBody>
          <a:bodyPr/>
          <a:lstStyle/>
          <a:p>
            <a:fld id="{6C93B359-CF0D-4389-949E-16A33FCBB3EC}" type="slidenum">
              <a:rPr lang="nl-NL" smtClean="0"/>
              <a:pPr/>
              <a:t>‹nr.›</a:t>
            </a:fld>
            <a:endParaRPr lang="nl-NL" dirty="0"/>
          </a:p>
        </p:txBody>
      </p:sp>
      <p:sp>
        <p:nvSpPr>
          <p:cNvPr id="17" name="Titel 16">
            <a:extLst>
              <a:ext uri="{FF2B5EF4-FFF2-40B4-BE49-F238E27FC236}">
                <a16:creationId xmlns:a16="http://schemas.microsoft.com/office/drawing/2014/main" id="{9C42D806-99A5-4854-9BB7-C93AB66EA383}"/>
              </a:ext>
            </a:extLst>
          </p:cNvPr>
          <p:cNvSpPr>
            <a:spLocks noGrp="1"/>
          </p:cNvSpPr>
          <p:nvPr>
            <p:ph type="title" hasCustomPrompt="1"/>
          </p:nvPr>
        </p:nvSpPr>
        <p:spPr>
          <a:xfrm>
            <a:off x="6552000" y="1281950"/>
            <a:ext cx="5004000" cy="1069200"/>
          </a:xfrm>
        </p:spPr>
        <p:txBody>
          <a:bodyPr/>
          <a:lstStyle>
            <a:lvl1pPr>
              <a:defRPr/>
            </a:lvl1pPr>
          </a:lstStyle>
          <a:p>
            <a:r>
              <a:rPr lang="nl-NL" dirty="0"/>
              <a:t>Klik om een titel in te voegen</a:t>
            </a:r>
          </a:p>
        </p:txBody>
      </p:sp>
      <p:sp>
        <p:nvSpPr>
          <p:cNvPr id="7" name="Vertrouwelijkheidsniveau">
            <a:extLst>
              <a:ext uri="{FF2B5EF4-FFF2-40B4-BE49-F238E27FC236}">
                <a16:creationId xmlns:a16="http://schemas.microsoft.com/office/drawing/2014/main" id="{4BAFB278-E939-4041-A70B-47CB8943C72B}"/>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8" name="Tijdelijke aanduiding voor afbeelding 7">
            <a:extLst>
              <a:ext uri="{FF2B5EF4-FFF2-40B4-BE49-F238E27FC236}">
                <a16:creationId xmlns:a16="http://schemas.microsoft.com/office/drawing/2014/main" id="{F4CFC7BE-2502-4C51-AFEA-F92D97467734}"/>
              </a:ext>
            </a:extLst>
          </p:cNvPr>
          <p:cNvSpPr>
            <a:spLocks noGrp="1"/>
          </p:cNvSpPr>
          <p:nvPr>
            <p:ph type="pic" sz="quarter" idx="30" hasCustomPrompt="1"/>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281950"/>
            <a:ext cx="10933200" cy="10692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49499"/>
            <a:ext cx="10933200" cy="396360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4" name="Tijdelijke aanduiding voor dianummer 3">
            <a:extLst>
              <a:ext uri="{FF2B5EF4-FFF2-40B4-BE49-F238E27FC236}">
                <a16:creationId xmlns:a16="http://schemas.microsoft.com/office/drawing/2014/main" id="{00C4A9ED-10BC-4655-9631-74B32DCB2A3C}"/>
              </a:ext>
            </a:extLst>
          </p:cNvPr>
          <p:cNvSpPr>
            <a:spLocks noGrp="1"/>
          </p:cNvSpPr>
          <p:nvPr>
            <p:ph type="sldNum" sz="quarter" idx="4"/>
          </p:nvPr>
        </p:nvSpPr>
        <p:spPr>
          <a:xfrm>
            <a:off x="11048400" y="6528572"/>
            <a:ext cx="511200" cy="183600"/>
          </a:xfrm>
          <a:prstGeom prst="rect">
            <a:avLst/>
          </a:prstGeom>
        </p:spPr>
        <p:txBody>
          <a:bodyPr vert="horz" lIns="0" tIns="0" rIns="0" bIns="0" rtlCol="0" anchor="b" anchorCtr="0"/>
          <a:lstStyle>
            <a:lvl1pPr algn="r">
              <a:defRPr sz="1200">
                <a:solidFill>
                  <a:schemeClr val="tx1"/>
                </a:solidFill>
              </a:defRPr>
            </a:lvl1pPr>
          </a:lstStyle>
          <a:p>
            <a:fld id="{6C93B359-CF0D-4389-949E-16A33FCBB3EC}" type="slidenum">
              <a:rPr lang="nl-NL" smtClean="0"/>
              <a:pPr/>
              <a:t>‹nr.›</a:t>
            </a:fld>
            <a:endParaRPr lang="nl-NL" dirty="0"/>
          </a:p>
        </p:txBody>
      </p:sp>
      <p:pic>
        <p:nvPicPr>
          <p:cNvPr id="6" name="Afbeelding 5">
            <a:extLst>
              <a:ext uri="{FF2B5EF4-FFF2-40B4-BE49-F238E27FC236}">
                <a16:creationId xmlns:a16="http://schemas.microsoft.com/office/drawing/2014/main" id="{1113A800-9FFB-4505-9B39-BBE671EBBBE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1065690"/>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26" r:id="rId1"/>
    <p:sldLayoutId id="2147483666" r:id="rId2"/>
    <p:sldLayoutId id="2147483725" r:id="rId3"/>
    <p:sldLayoutId id="2147483731" r:id="rId4"/>
    <p:sldLayoutId id="2147483652" r:id="rId5"/>
    <p:sldLayoutId id="2147483728" r:id="rId6"/>
    <p:sldLayoutId id="2147483689" r:id="rId7"/>
    <p:sldLayoutId id="2147483730" r:id="rId8"/>
    <p:sldLayoutId id="2147483729" r:id="rId9"/>
    <p:sldLayoutId id="2147483716" r:id="rId10"/>
    <p:sldLayoutId id="2147483667" r:id="rId11"/>
    <p:sldLayoutId id="2147483722" r:id="rId12"/>
    <p:sldLayoutId id="2147483732" r:id="rId13"/>
    <p:sldLayoutId id="2147483750" r:id="rId14"/>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Tx/>
        <a:buSzPct val="100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Tx/>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Tx/>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Tx/>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tx2"/>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Clr>
          <a:schemeClr val="tx1">
            <a:lumMod val="50000"/>
            <a:lumOff val="50000"/>
          </a:schemeClr>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i="0" kern="1200">
          <a:solidFill>
            <a:schemeClr val="tx1">
              <a:lumMod val="50000"/>
              <a:lumOff val="50000"/>
            </a:schemeClr>
          </a:solidFill>
          <a:latin typeface="+mn-lt"/>
          <a:ea typeface="+mn-ea"/>
          <a:cs typeface="+mn-cs"/>
        </a:defRPr>
      </a:lvl8pPr>
      <a:lvl9pPr marL="216000" indent="-144000" algn="l" defTabSz="914400" rtl="0" eaLnBrk="1" latinLnBrk="0" hangingPunct="1">
        <a:lnSpc>
          <a:spcPct val="90000"/>
        </a:lnSpc>
        <a:spcBef>
          <a:spcPts val="600"/>
        </a:spcBef>
        <a:buClr>
          <a:schemeClr val="tx1">
            <a:lumMod val="50000"/>
            <a:lumOff val="50000"/>
          </a:schemeClr>
        </a:buClr>
        <a:buFont typeface="Verdana" panose="020B0604030504040204" pitchFamily="34" charset="0"/>
        <a:buChar char="–"/>
        <a:defRPr sz="1200" i="0" kern="1200">
          <a:solidFill>
            <a:schemeClr val="tx1">
              <a:lumMod val="50000"/>
              <a:lumOff val="50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281950"/>
            <a:ext cx="10933200" cy="10692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49499"/>
            <a:ext cx="10933200" cy="396360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4" name="Tijdelijke aanduiding voor dianummer 3">
            <a:extLst>
              <a:ext uri="{FF2B5EF4-FFF2-40B4-BE49-F238E27FC236}">
                <a16:creationId xmlns:a16="http://schemas.microsoft.com/office/drawing/2014/main" id="{00C4A9ED-10BC-4655-9631-74B32DCB2A3C}"/>
              </a:ext>
            </a:extLst>
          </p:cNvPr>
          <p:cNvSpPr>
            <a:spLocks noGrp="1"/>
          </p:cNvSpPr>
          <p:nvPr>
            <p:ph type="sldNum" sz="quarter" idx="4"/>
          </p:nvPr>
        </p:nvSpPr>
        <p:spPr>
          <a:xfrm>
            <a:off x="11048400" y="6528572"/>
            <a:ext cx="511200" cy="183600"/>
          </a:xfrm>
          <a:prstGeom prst="rect">
            <a:avLst/>
          </a:prstGeom>
        </p:spPr>
        <p:txBody>
          <a:bodyPr vert="horz" lIns="0" tIns="0" rIns="0" bIns="0" rtlCol="0" anchor="b" anchorCtr="0"/>
          <a:lstStyle>
            <a:lvl1pPr algn="r">
              <a:defRPr sz="1200">
                <a:solidFill>
                  <a:schemeClr val="tx1"/>
                </a:solidFill>
              </a:defRPr>
            </a:lvl1pPr>
          </a:lstStyle>
          <a:p>
            <a:fld id="{6C93B359-CF0D-4389-949E-16A33FCBB3EC}" type="slidenum">
              <a:rPr lang="nl-NL" smtClean="0"/>
              <a:pPr/>
              <a:t>‹nr.›</a:t>
            </a:fld>
            <a:endParaRPr lang="nl-NL" dirty="0"/>
          </a:p>
        </p:txBody>
      </p:sp>
      <p:pic>
        <p:nvPicPr>
          <p:cNvPr id="6" name="Afbeelding 5">
            <a:extLst>
              <a:ext uri="{FF2B5EF4-FFF2-40B4-BE49-F238E27FC236}">
                <a16:creationId xmlns:a16="http://schemas.microsoft.com/office/drawing/2014/main" id="{1113A800-9FFB-4505-9B39-BBE671EBBBE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1065690"/>
          </a:xfrm>
          <a:prstGeom prst="rect">
            <a:avLst/>
          </a:prstGeom>
        </p:spPr>
      </p:pic>
    </p:spTree>
    <p:extLst>
      <p:ext uri="{BB962C8B-B14F-4D97-AF65-F5344CB8AC3E}">
        <p14:creationId xmlns:p14="http://schemas.microsoft.com/office/powerpoint/2010/main" val="133443395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Tx/>
        <a:buSzPct val="100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Tx/>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Tx/>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Tx/>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tx2"/>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Clr>
          <a:schemeClr val="tx1">
            <a:lumMod val="50000"/>
            <a:lumOff val="50000"/>
          </a:schemeClr>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i="0" kern="1200">
          <a:solidFill>
            <a:schemeClr val="tx1">
              <a:lumMod val="50000"/>
              <a:lumOff val="50000"/>
            </a:schemeClr>
          </a:solidFill>
          <a:latin typeface="+mn-lt"/>
          <a:ea typeface="+mn-ea"/>
          <a:cs typeface="+mn-cs"/>
        </a:defRPr>
      </a:lvl8pPr>
      <a:lvl9pPr marL="216000" indent="-144000" algn="l" defTabSz="914400" rtl="0" eaLnBrk="1" latinLnBrk="0" hangingPunct="1">
        <a:lnSpc>
          <a:spcPct val="90000"/>
        </a:lnSpc>
        <a:spcBef>
          <a:spcPts val="600"/>
        </a:spcBef>
        <a:buClr>
          <a:schemeClr val="tx1">
            <a:lumMod val="50000"/>
            <a:lumOff val="50000"/>
          </a:schemeClr>
        </a:buClr>
        <a:buFont typeface="Verdana" panose="020B0604030504040204" pitchFamily="34" charset="0"/>
        <a:buChar char="–"/>
        <a:defRPr sz="1200" i="0" kern="1200">
          <a:solidFill>
            <a:schemeClr val="tx1">
              <a:lumMod val="50000"/>
              <a:lumOff val="50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6552000" y="3657600"/>
            <a:ext cx="5415210" cy="1828800"/>
          </a:xfrm>
        </p:spPr>
        <p:txBody>
          <a:bodyPr/>
          <a:lstStyle/>
          <a:p>
            <a:pPr algn="ctr"/>
            <a:r>
              <a:rPr lang="nl-NL" dirty="0" smtClean="0"/>
              <a:t>Van sectorale naar integrale benadering en samen de verantwoordelijkheid nemen voor een veilige en gezonde leefomgeving!?</a:t>
            </a:r>
            <a:endParaRPr lang="nl-NL" dirty="0"/>
          </a:p>
        </p:txBody>
      </p:sp>
      <p:sp>
        <p:nvSpPr>
          <p:cNvPr id="3" name="Tijdelijke aanduiding voor tekst 2"/>
          <p:cNvSpPr>
            <a:spLocks noGrp="1"/>
          </p:cNvSpPr>
          <p:nvPr>
            <p:ph type="body" sz="quarter" idx="21"/>
          </p:nvPr>
        </p:nvSpPr>
        <p:spPr/>
        <p:txBody>
          <a:bodyPr/>
          <a:lstStyle/>
          <a:p>
            <a:r>
              <a:rPr lang="nl-NL" dirty="0" smtClean="0"/>
              <a:t>Leo Adriaanse</a:t>
            </a:r>
            <a:endParaRPr lang="nl-NL" dirty="0"/>
          </a:p>
        </p:txBody>
      </p:sp>
      <p:sp>
        <p:nvSpPr>
          <p:cNvPr id="4" name="Titel 3"/>
          <p:cNvSpPr>
            <a:spLocks noGrp="1"/>
          </p:cNvSpPr>
          <p:nvPr>
            <p:ph type="ctrTitle"/>
          </p:nvPr>
        </p:nvSpPr>
        <p:spPr>
          <a:xfrm>
            <a:off x="6552000" y="2120417"/>
            <a:ext cx="5415210" cy="1403350"/>
          </a:xfrm>
        </p:spPr>
        <p:txBody>
          <a:bodyPr>
            <a:noAutofit/>
          </a:bodyPr>
          <a:lstStyle/>
          <a:p>
            <a:pPr algn="ctr"/>
            <a:r>
              <a:rPr lang="nl-NL" sz="2800" dirty="0" smtClean="0"/>
              <a:t>Strategie Klimaatbestendige Kustlandschappen Westerschelde</a:t>
            </a:r>
            <a:endParaRPr lang="nl-NL" sz="2800" dirty="0"/>
          </a:p>
        </p:txBody>
      </p:sp>
      <p:sp>
        <p:nvSpPr>
          <p:cNvPr id="5" name="Tijdelijke aanduiding voor tekst 4"/>
          <p:cNvSpPr>
            <a:spLocks noGrp="1"/>
          </p:cNvSpPr>
          <p:nvPr>
            <p:ph type="body" sz="quarter" idx="25"/>
          </p:nvPr>
        </p:nvSpPr>
        <p:spPr/>
        <p:txBody>
          <a:bodyPr>
            <a:normAutofit fontScale="85000" lnSpcReduction="10000"/>
          </a:bodyPr>
          <a:lstStyle/>
          <a:p>
            <a:r>
              <a:rPr lang="nl-NL" dirty="0" smtClean="0"/>
              <a:t>5</a:t>
            </a:r>
            <a:r>
              <a:rPr lang="nl-NL" dirty="0" smtClean="0"/>
              <a:t>-7-2021 Coalitie Klimaatbestendige Kustlandschappen</a:t>
            </a:r>
            <a:endParaRPr lang="nl-NL" dirty="0"/>
          </a:p>
        </p:txBody>
      </p:sp>
      <p:sp>
        <p:nvSpPr>
          <p:cNvPr id="6" name="Tijdelijke aanduiding voor tekst 5"/>
          <p:cNvSpPr>
            <a:spLocks noGrp="1"/>
          </p:cNvSpPr>
          <p:nvPr>
            <p:ph type="body" sz="quarter" idx="26"/>
          </p:nvPr>
        </p:nvSpPr>
        <p:spPr/>
        <p:txBody>
          <a:bodyPr/>
          <a:lstStyle/>
          <a:p>
            <a:r>
              <a:rPr lang="nl-NL" dirty="0" smtClean="0"/>
              <a:t>RWS INFORMATIE</a:t>
            </a:r>
            <a:endParaRPr lang="nl-NL" dirty="0"/>
          </a:p>
        </p:txBody>
      </p:sp>
      <p:sp>
        <p:nvSpPr>
          <p:cNvPr id="7" name="Tijdelijke aanduiding voor dianummer 6"/>
          <p:cNvSpPr>
            <a:spLocks noGrp="1"/>
          </p:cNvSpPr>
          <p:nvPr>
            <p:ph type="sldNum" sz="quarter" idx="27"/>
          </p:nvPr>
        </p:nvSpPr>
        <p:spPr/>
        <p:txBody>
          <a:bodyPr/>
          <a:lstStyle/>
          <a:p>
            <a:fld id="{6C93B359-CF0D-4389-949E-16A33FCBB3EC}" type="slidenum">
              <a:rPr lang="nl-NL" smtClean="0"/>
              <a:t>1</a:t>
            </a:fld>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219" y="1281223"/>
            <a:ext cx="7555346" cy="4336614"/>
          </a:xfrm>
          <a:prstGeom prst="rect">
            <a:avLst/>
          </a:prstGeom>
        </p:spPr>
      </p:pic>
    </p:spTree>
    <p:extLst>
      <p:ext uri="{BB962C8B-B14F-4D97-AF65-F5344CB8AC3E}">
        <p14:creationId xmlns:p14="http://schemas.microsoft.com/office/powerpoint/2010/main" val="2535237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nummer 2"/>
          <p:cNvSpPr>
            <a:spLocks noGrp="1"/>
          </p:cNvSpPr>
          <p:nvPr>
            <p:ph type="sldNum" sz="quarter" idx="12"/>
          </p:nvPr>
        </p:nvSpPr>
        <p:spPr>
          <a:xfrm>
            <a:off x="5880101" y="6524626"/>
            <a:ext cx="3097213"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0510073-EA10-474F-A382-D61B03F21AB0}" type="slidenum">
              <a:rPr lang="nl-NL" altLang="nl-NL" sz="1000">
                <a:latin typeface="Verdana" panose="020B0604030504040204" pitchFamily="34" charset="0"/>
                <a:cs typeface="Arial" panose="020B0604020202020204" pitchFamily="34" charset="0"/>
              </a:rPr>
              <a:pPr>
                <a:spcBef>
                  <a:spcPct val="0"/>
                </a:spcBef>
                <a:buFontTx/>
                <a:buNone/>
              </a:pPr>
              <a:t>10</a:t>
            </a:fld>
            <a:endParaRPr lang="nl-NL" altLang="nl-NL" sz="1000">
              <a:latin typeface="Verdana" panose="020B0604030504040204" pitchFamily="34" charset="0"/>
              <a:cs typeface="Arial" panose="020B0604020202020204" pitchFamily="34" charset="0"/>
            </a:endParaRPr>
          </a:p>
        </p:txBody>
      </p:sp>
      <p:sp>
        <p:nvSpPr>
          <p:cNvPr id="57347" name="Tijdelijke aanduiding voor datum 3"/>
          <p:cNvSpPr>
            <a:spLocks noGrp="1"/>
          </p:cNvSpPr>
          <p:nvPr>
            <p:ph type="dt" sz="quarter" idx="10"/>
          </p:nvPr>
        </p:nvSpPr>
        <p:spPr>
          <a:xfrm>
            <a:off x="1990725" y="6611938"/>
            <a:ext cx="1905000" cy="119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080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defTabSz="608013">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defTabSz="608013">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defTabSz="60801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0801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0801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0801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0801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0801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l">
              <a:spcBef>
                <a:spcPct val="0"/>
              </a:spcBef>
              <a:buFontTx/>
              <a:buNone/>
            </a:pPr>
            <a:r>
              <a:rPr lang="nl-NL" altLang="nl-NL" sz="1000">
                <a:latin typeface="Verdana" panose="020B0604030504040204" pitchFamily="34" charset="0"/>
              </a:rPr>
              <a:t>15 mei 2009</a:t>
            </a:r>
          </a:p>
        </p:txBody>
      </p:sp>
      <p:pic>
        <p:nvPicPr>
          <p:cNvPr id="57348" name="Picture 2" descr="l_hedwi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104394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3927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630000" y="1985040"/>
            <a:ext cx="10922400" cy="4644360"/>
          </a:xfrm>
        </p:spPr>
        <p:txBody>
          <a:bodyPr>
            <a:normAutofit/>
          </a:bodyPr>
          <a:lstStyle/>
          <a:p>
            <a:r>
              <a:rPr lang="nl-NL" b="1" dirty="0" smtClean="0"/>
              <a:t>Zaken die wettelijk en volgens EU-regelgeving moeten </a:t>
            </a:r>
            <a:r>
              <a:rPr lang="nl-NL" dirty="0" smtClean="0"/>
              <a:t>(natuurcompensatie/herstel voor verdiepingen van de Westerschelde)</a:t>
            </a:r>
            <a:br>
              <a:rPr lang="nl-NL" dirty="0" smtClean="0"/>
            </a:br>
            <a:r>
              <a:rPr lang="nl-NL" dirty="0" smtClean="0"/>
              <a:t>B.v. ‘lijdensweg’ ontpoldering </a:t>
            </a:r>
            <a:r>
              <a:rPr lang="nl-NL" dirty="0" err="1" smtClean="0"/>
              <a:t>Hedwigepolder</a:t>
            </a:r>
            <a:r>
              <a:rPr lang="nl-NL" dirty="0" smtClean="0"/>
              <a:t> met veel emotionele schade</a:t>
            </a:r>
          </a:p>
          <a:p>
            <a:r>
              <a:rPr lang="nl-NL" b="1" dirty="0" smtClean="0"/>
              <a:t>Samenkomende drijvende krachten/urgenties</a:t>
            </a:r>
            <a:r>
              <a:rPr lang="nl-NL" dirty="0" smtClean="0"/>
              <a:t/>
            </a:r>
            <a:br>
              <a:rPr lang="nl-NL" dirty="0" smtClean="0"/>
            </a:br>
            <a:r>
              <a:rPr lang="nl-NL" dirty="0" smtClean="0"/>
              <a:t>B.v. bij Perkpolder: gewenste economische ontwikkeling in gem. Hulst bij Perkpolder door wegvallen veer Kruiningen-Perkpolder, noodzakelijke natuurcompensatie, noodzakelijke dijkversterking, politieke wens voor innovatie, grondposities, projectontwikkelaar.</a:t>
            </a:r>
            <a:r>
              <a:rPr lang="nl-NL" b="1" dirty="0"/>
              <a:t> </a:t>
            </a:r>
            <a:endParaRPr lang="nl-NL" b="1" dirty="0" smtClean="0"/>
          </a:p>
          <a:p>
            <a:r>
              <a:rPr lang="nl-NL" b="1" dirty="0" smtClean="0"/>
              <a:t>Samenvloeiende geldpotten</a:t>
            </a:r>
          </a:p>
          <a:p>
            <a:r>
              <a:rPr lang="nl-NL" b="1" dirty="0" smtClean="0"/>
              <a:t>Grondposities</a:t>
            </a:r>
          </a:p>
          <a:p>
            <a:endParaRPr lang="nl-NL" b="1" dirty="0"/>
          </a:p>
          <a:p>
            <a:endParaRPr lang="nl-NL" dirty="0"/>
          </a:p>
        </p:txBody>
      </p:sp>
      <p:sp>
        <p:nvSpPr>
          <p:cNvPr id="3" name="Tijdelijke aanduiding voor dianummer 2"/>
          <p:cNvSpPr>
            <a:spLocks noGrp="1"/>
          </p:cNvSpPr>
          <p:nvPr>
            <p:ph type="sldNum" sz="quarter" idx="14"/>
          </p:nvPr>
        </p:nvSpPr>
        <p:spPr/>
        <p:txBody>
          <a:bodyPr/>
          <a:lstStyle/>
          <a:p>
            <a:fld id="{6C93B359-CF0D-4389-949E-16A33FCBB3EC}" type="slidenum">
              <a:rPr lang="nl-NL" smtClean="0"/>
              <a:t>11</a:t>
            </a:fld>
            <a:endParaRPr lang="nl-NL" dirty="0"/>
          </a:p>
        </p:txBody>
      </p:sp>
      <p:sp>
        <p:nvSpPr>
          <p:cNvPr id="4" name="Tijdelijke aanduiding voor tekst 3"/>
          <p:cNvSpPr>
            <a:spLocks noGrp="1"/>
          </p:cNvSpPr>
          <p:nvPr>
            <p:ph type="body" sz="quarter" idx="26"/>
          </p:nvPr>
        </p:nvSpPr>
        <p:spPr/>
        <p:txBody>
          <a:bodyPr/>
          <a:lstStyle/>
          <a:p>
            <a:endParaRPr lang="nl-NL"/>
          </a:p>
        </p:txBody>
      </p:sp>
      <p:sp>
        <p:nvSpPr>
          <p:cNvPr id="5" name="Titel 4"/>
          <p:cNvSpPr>
            <a:spLocks noGrp="1"/>
          </p:cNvSpPr>
          <p:nvPr>
            <p:ph type="title"/>
          </p:nvPr>
        </p:nvSpPr>
        <p:spPr>
          <a:xfrm>
            <a:off x="630000" y="1064780"/>
            <a:ext cx="10933200" cy="1069200"/>
          </a:xfrm>
        </p:spPr>
        <p:txBody>
          <a:bodyPr/>
          <a:lstStyle/>
          <a:p>
            <a:r>
              <a:rPr lang="nl-NL" dirty="0" smtClean="0"/>
              <a:t>Doorslaggevende factoren</a:t>
            </a:r>
            <a:endParaRPr lang="nl-NL" dirty="0"/>
          </a:p>
        </p:txBody>
      </p:sp>
    </p:spTree>
    <p:extLst>
      <p:ext uri="{BB962C8B-B14F-4D97-AF65-F5344CB8AC3E}">
        <p14:creationId xmlns:p14="http://schemas.microsoft.com/office/powerpoint/2010/main" val="234077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el 1"/>
          <p:cNvSpPr>
            <a:spLocks/>
          </p:cNvSpPr>
          <p:nvPr/>
        </p:nvSpPr>
        <p:spPr bwMode="auto">
          <a:xfrm>
            <a:off x="2057401" y="1031876"/>
            <a:ext cx="8329613"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a:solidFill>
                  <a:schemeClr val="tx1"/>
                </a:solidFill>
                <a:latin typeface="Verdana" panose="020B0604030504040204" pitchFamily="34" charset="0"/>
                <a:ea typeface="Geneva"/>
                <a:cs typeface="Geneva"/>
              </a:defRPr>
            </a:lvl1pPr>
            <a:lvl2pPr marL="37931725" indent="-37474525">
              <a:spcBef>
                <a:spcPct val="20000"/>
              </a:spcBef>
              <a:buChar char="–"/>
              <a:defRPr>
                <a:solidFill>
                  <a:schemeClr val="tx1"/>
                </a:solidFill>
                <a:latin typeface="Verdana" panose="020B0604030504040204" pitchFamily="34" charset="0"/>
                <a:ea typeface="Geneva"/>
                <a:cs typeface="Geneva"/>
              </a:defRPr>
            </a:lvl2pPr>
            <a:lvl3pPr marL="1143000" indent="-228600">
              <a:spcBef>
                <a:spcPct val="20000"/>
              </a:spcBef>
              <a:buChar char="•"/>
              <a:defRPr>
                <a:solidFill>
                  <a:schemeClr val="tx1"/>
                </a:solidFill>
                <a:latin typeface="Verdana" panose="020B0604030504040204" pitchFamily="34" charset="0"/>
                <a:ea typeface="Geneva"/>
                <a:cs typeface="Geneva"/>
              </a:defRPr>
            </a:lvl3pPr>
            <a:lvl4pPr marL="1600200" indent="-228600">
              <a:spcBef>
                <a:spcPct val="20000"/>
              </a:spcBef>
              <a:buChar char="–"/>
              <a:defRPr>
                <a:solidFill>
                  <a:schemeClr val="tx1"/>
                </a:solidFill>
                <a:latin typeface="Verdana" panose="020B0604030504040204" pitchFamily="34" charset="0"/>
                <a:ea typeface="Geneva"/>
                <a:cs typeface="Geneva"/>
              </a:defRPr>
            </a:lvl4pPr>
            <a:lvl5pPr marL="2057400" indent="-228600">
              <a:spcBef>
                <a:spcPct val="20000"/>
              </a:spcBef>
              <a:buChar char="»"/>
              <a:defRPr>
                <a:solidFill>
                  <a:schemeClr val="tx1"/>
                </a:solidFill>
                <a:latin typeface="Verdana" panose="020B0604030504040204" pitchFamily="34" charset="0"/>
                <a:ea typeface="Geneva"/>
                <a:cs typeface="Geneva"/>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9pPr>
          </a:lstStyle>
          <a:p>
            <a:pPr algn="ctr">
              <a:spcBef>
                <a:spcPct val="0"/>
              </a:spcBef>
              <a:buFontTx/>
              <a:buNone/>
            </a:pPr>
            <a:r>
              <a:rPr lang="nl-NL" altLang="nl-NL" sz="2800">
                <a:solidFill>
                  <a:srgbClr val="0A026E"/>
                </a:solidFill>
                <a:latin typeface="Arial" panose="020B0604020202020204" pitchFamily="34" charset="0"/>
                <a:ea typeface="MS PGothic" panose="020B0600070205080204" pitchFamily="34" charset="-128"/>
                <a:cs typeface="Arial" panose="020B0604020202020204" pitchFamily="34" charset="0"/>
              </a:rPr>
              <a:t>Key-factors in organizing a WE for adaptation</a:t>
            </a:r>
            <a:endParaRPr lang="nl-NL" altLang="nl-NL" sz="2800" b="1">
              <a:solidFill>
                <a:srgbClr val="0A026E"/>
              </a:solidFill>
              <a:latin typeface="Arial" panose="020B0604020202020204" pitchFamily="34" charset="0"/>
              <a:ea typeface="MS PGothic" panose="020B0600070205080204" pitchFamily="34" charset="-128"/>
              <a:cs typeface="Arial" panose="020B0604020202020204" pitchFamily="34" charset="0"/>
            </a:endParaRPr>
          </a:p>
        </p:txBody>
      </p:sp>
      <p:sp>
        <p:nvSpPr>
          <p:cNvPr id="3" name="Ovaal 2"/>
          <p:cNvSpPr>
            <a:spLocks noChangeArrowheads="1"/>
          </p:cNvSpPr>
          <p:nvPr/>
        </p:nvSpPr>
        <p:spPr bwMode="auto">
          <a:xfrm>
            <a:off x="2514600" y="2590800"/>
            <a:ext cx="3505200" cy="1524000"/>
          </a:xfrm>
          <a:prstGeom prst="ellipse">
            <a:avLst/>
          </a:prstGeom>
          <a:solidFill>
            <a:srgbClr val="CCFFCC"/>
          </a:solidFill>
          <a:ln w="9525">
            <a:solidFill>
              <a:srgbClr val="FBD12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Verdana" pitchFamily="34" charset="0"/>
                <a:ea typeface="ＭＳ Ｐゴシック" pitchFamily="34" charset="-128"/>
              </a:defRPr>
            </a:lvl1pPr>
            <a:lvl2pPr marL="37931725" indent="-37474525" eaLnBrk="0" hangingPunct="0">
              <a:defRPr sz="2400">
                <a:solidFill>
                  <a:schemeClr val="tx1"/>
                </a:solidFill>
                <a:latin typeface="Verdana" pitchFamily="34" charset="0"/>
                <a:ea typeface="ＭＳ Ｐゴシック" pitchFamily="34" charset="-128"/>
              </a:defRPr>
            </a:lvl2pPr>
            <a:lvl3pPr eaLnBrk="0" hangingPunct="0">
              <a:defRPr sz="2400">
                <a:solidFill>
                  <a:schemeClr val="tx1"/>
                </a:solidFill>
                <a:latin typeface="Verdana" pitchFamily="34" charset="0"/>
                <a:ea typeface="ＭＳ Ｐゴシック" pitchFamily="34" charset="-128"/>
              </a:defRPr>
            </a:lvl3pPr>
            <a:lvl4pPr eaLnBrk="0" hangingPunct="0">
              <a:defRPr sz="2400">
                <a:solidFill>
                  <a:schemeClr val="tx1"/>
                </a:solidFill>
                <a:latin typeface="Verdana" pitchFamily="34" charset="0"/>
                <a:ea typeface="ＭＳ Ｐゴシック" pitchFamily="34" charset="-128"/>
              </a:defRPr>
            </a:lvl4pPr>
            <a:lvl5pPr eaLnBrk="0" hangingPunct="0">
              <a:defRPr sz="2400">
                <a:solidFill>
                  <a:schemeClr val="tx1"/>
                </a:solidFill>
                <a:latin typeface="Verdan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Verdan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Verdan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Verdan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Verdana" pitchFamily="34" charset="0"/>
                <a:ea typeface="ＭＳ Ｐゴシック" pitchFamily="34" charset="-128"/>
              </a:defRPr>
            </a:lvl9pPr>
          </a:lstStyle>
          <a:p>
            <a:pPr algn="ctr" eaLnBrk="1" hangingPunct="1">
              <a:defRPr/>
            </a:pPr>
            <a:r>
              <a:rPr lang="nl-NL" altLang="nl-NL">
                <a:solidFill>
                  <a:srgbClr val="0A026E"/>
                </a:solidFill>
                <a:latin typeface="Arial" pitchFamily="34" charset="0"/>
              </a:rPr>
              <a:t>Joint Fact Finding by all stakeholders</a:t>
            </a:r>
          </a:p>
        </p:txBody>
      </p:sp>
      <p:sp>
        <p:nvSpPr>
          <p:cNvPr id="7" name="Ovaal 6"/>
          <p:cNvSpPr>
            <a:spLocks noChangeArrowheads="1"/>
          </p:cNvSpPr>
          <p:nvPr/>
        </p:nvSpPr>
        <p:spPr bwMode="auto">
          <a:xfrm>
            <a:off x="6400800" y="2590800"/>
            <a:ext cx="3810000" cy="1524000"/>
          </a:xfrm>
          <a:prstGeom prst="ellipse">
            <a:avLst/>
          </a:prstGeom>
          <a:solidFill>
            <a:srgbClr val="CCFFCC"/>
          </a:solidFill>
          <a:ln w="9525">
            <a:solidFill>
              <a:srgbClr val="FBD12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Verdana" pitchFamily="34" charset="0"/>
                <a:ea typeface="ＭＳ Ｐゴシック" pitchFamily="34" charset="-128"/>
              </a:defRPr>
            </a:lvl1pPr>
            <a:lvl2pPr marL="37931725" indent="-37474525" eaLnBrk="0" hangingPunct="0">
              <a:defRPr sz="2400">
                <a:solidFill>
                  <a:schemeClr val="tx1"/>
                </a:solidFill>
                <a:latin typeface="Verdana" pitchFamily="34" charset="0"/>
                <a:ea typeface="ＭＳ Ｐゴシック" pitchFamily="34" charset="-128"/>
              </a:defRPr>
            </a:lvl2pPr>
            <a:lvl3pPr eaLnBrk="0" hangingPunct="0">
              <a:defRPr sz="2400">
                <a:solidFill>
                  <a:schemeClr val="tx1"/>
                </a:solidFill>
                <a:latin typeface="Verdana" pitchFamily="34" charset="0"/>
                <a:ea typeface="ＭＳ Ｐゴシック" pitchFamily="34" charset="-128"/>
              </a:defRPr>
            </a:lvl3pPr>
            <a:lvl4pPr eaLnBrk="0" hangingPunct="0">
              <a:defRPr sz="2400">
                <a:solidFill>
                  <a:schemeClr val="tx1"/>
                </a:solidFill>
                <a:latin typeface="Verdana" pitchFamily="34" charset="0"/>
                <a:ea typeface="ＭＳ Ｐゴシック" pitchFamily="34" charset="-128"/>
              </a:defRPr>
            </a:lvl4pPr>
            <a:lvl5pPr eaLnBrk="0" hangingPunct="0">
              <a:defRPr sz="2400">
                <a:solidFill>
                  <a:schemeClr val="tx1"/>
                </a:solidFill>
                <a:latin typeface="Verdan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Verdan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Verdan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Verdan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Verdana" pitchFamily="34" charset="0"/>
                <a:ea typeface="ＭＳ Ｐゴシック" pitchFamily="34" charset="-128"/>
              </a:defRPr>
            </a:lvl9pPr>
          </a:lstStyle>
          <a:p>
            <a:pPr algn="ctr" eaLnBrk="1" hangingPunct="1">
              <a:defRPr/>
            </a:pPr>
            <a:r>
              <a:rPr lang="nl-NL" altLang="nl-NL" sz="2200" dirty="0">
                <a:solidFill>
                  <a:srgbClr val="0A026E"/>
                </a:solidFill>
                <a:latin typeface="Arial" pitchFamily="34" charset="0"/>
              </a:rPr>
              <a:t>Co-</a:t>
            </a:r>
            <a:r>
              <a:rPr lang="nl-NL" altLang="nl-NL" sz="2200" dirty="0" err="1">
                <a:solidFill>
                  <a:srgbClr val="0A026E"/>
                </a:solidFill>
                <a:latin typeface="Arial" pitchFamily="34" charset="0"/>
              </a:rPr>
              <a:t>Creation</a:t>
            </a:r>
            <a:r>
              <a:rPr lang="nl-NL" altLang="nl-NL" sz="2200" dirty="0">
                <a:solidFill>
                  <a:srgbClr val="0A026E"/>
                </a:solidFill>
                <a:latin typeface="Arial" pitchFamily="34" charset="0"/>
              </a:rPr>
              <a:t> </a:t>
            </a:r>
            <a:r>
              <a:rPr lang="nl-NL" altLang="nl-NL" sz="2200" dirty="0" err="1">
                <a:solidFill>
                  <a:srgbClr val="0A026E"/>
                </a:solidFill>
                <a:latin typeface="Arial" pitchFamily="34" charset="0"/>
              </a:rPr>
              <a:t>Vision</a:t>
            </a:r>
            <a:r>
              <a:rPr lang="nl-NL" altLang="nl-NL" sz="2200" dirty="0">
                <a:solidFill>
                  <a:srgbClr val="0A026E"/>
                </a:solidFill>
                <a:latin typeface="Arial" pitchFamily="34" charset="0"/>
              </a:rPr>
              <a:t>, </a:t>
            </a:r>
            <a:r>
              <a:rPr lang="nl-NL" altLang="nl-NL" sz="2200" dirty="0" err="1">
                <a:solidFill>
                  <a:srgbClr val="0A026E"/>
                </a:solidFill>
                <a:latin typeface="Arial" pitchFamily="34" charset="0"/>
              </a:rPr>
              <a:t>Connecting</a:t>
            </a:r>
            <a:r>
              <a:rPr lang="nl-NL" altLang="nl-NL" sz="2200" dirty="0">
                <a:solidFill>
                  <a:srgbClr val="0A026E"/>
                </a:solidFill>
                <a:latin typeface="Arial" pitchFamily="34" charset="0"/>
              </a:rPr>
              <a:t> </a:t>
            </a:r>
            <a:r>
              <a:rPr lang="nl-NL" altLang="nl-NL" sz="2200" dirty="0" err="1">
                <a:solidFill>
                  <a:srgbClr val="0A026E"/>
                </a:solidFill>
                <a:latin typeface="Arial" pitchFamily="34" charset="0"/>
              </a:rPr>
              <a:t>Driving</a:t>
            </a:r>
            <a:r>
              <a:rPr lang="nl-NL" altLang="nl-NL" sz="2200" dirty="0">
                <a:solidFill>
                  <a:srgbClr val="0A026E"/>
                </a:solidFill>
                <a:latin typeface="Arial" pitchFamily="34" charset="0"/>
              </a:rPr>
              <a:t> </a:t>
            </a:r>
            <a:r>
              <a:rPr lang="nl-NL" altLang="nl-NL" sz="2200" dirty="0" err="1">
                <a:solidFill>
                  <a:srgbClr val="0A026E"/>
                </a:solidFill>
                <a:latin typeface="Arial" pitchFamily="34" charset="0"/>
              </a:rPr>
              <a:t>Forces</a:t>
            </a:r>
            <a:r>
              <a:rPr lang="nl-NL" altLang="nl-NL" sz="2200" dirty="0">
                <a:solidFill>
                  <a:srgbClr val="0A026E"/>
                </a:solidFill>
                <a:latin typeface="Arial" pitchFamily="34" charset="0"/>
              </a:rPr>
              <a:t>, </a:t>
            </a:r>
            <a:r>
              <a:rPr lang="nl-NL" altLang="nl-NL" sz="2200" dirty="0" err="1">
                <a:solidFill>
                  <a:srgbClr val="0A026E"/>
                </a:solidFill>
                <a:latin typeface="Arial" pitchFamily="34" charset="0"/>
              </a:rPr>
              <a:t>Plans</a:t>
            </a:r>
            <a:endParaRPr lang="nl-NL" altLang="nl-NL" sz="2200" dirty="0">
              <a:solidFill>
                <a:srgbClr val="0A026E"/>
              </a:solidFill>
              <a:latin typeface="Arial" pitchFamily="34" charset="0"/>
            </a:endParaRPr>
          </a:p>
        </p:txBody>
      </p:sp>
      <p:sp>
        <p:nvSpPr>
          <p:cNvPr id="8" name="Ovaal 7"/>
          <p:cNvSpPr>
            <a:spLocks noChangeArrowheads="1"/>
          </p:cNvSpPr>
          <p:nvPr/>
        </p:nvSpPr>
        <p:spPr bwMode="auto">
          <a:xfrm>
            <a:off x="2362200" y="4648200"/>
            <a:ext cx="3810000" cy="1524000"/>
          </a:xfrm>
          <a:prstGeom prst="ellipse">
            <a:avLst/>
          </a:prstGeom>
          <a:solidFill>
            <a:srgbClr val="CCFFCC"/>
          </a:solidFill>
          <a:ln w="9525">
            <a:solidFill>
              <a:srgbClr val="FBD12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Verdana" pitchFamily="34" charset="0"/>
                <a:ea typeface="ＭＳ Ｐゴシック" pitchFamily="34" charset="-128"/>
              </a:defRPr>
            </a:lvl1pPr>
            <a:lvl2pPr marL="37931725" indent="-37474525" eaLnBrk="0" hangingPunct="0">
              <a:defRPr sz="2400">
                <a:solidFill>
                  <a:schemeClr val="tx1"/>
                </a:solidFill>
                <a:latin typeface="Verdana" pitchFamily="34" charset="0"/>
                <a:ea typeface="ＭＳ Ｐゴシック" pitchFamily="34" charset="-128"/>
              </a:defRPr>
            </a:lvl2pPr>
            <a:lvl3pPr eaLnBrk="0" hangingPunct="0">
              <a:defRPr sz="2400">
                <a:solidFill>
                  <a:schemeClr val="tx1"/>
                </a:solidFill>
                <a:latin typeface="Verdana" pitchFamily="34" charset="0"/>
                <a:ea typeface="ＭＳ Ｐゴシック" pitchFamily="34" charset="-128"/>
              </a:defRPr>
            </a:lvl3pPr>
            <a:lvl4pPr eaLnBrk="0" hangingPunct="0">
              <a:defRPr sz="2400">
                <a:solidFill>
                  <a:schemeClr val="tx1"/>
                </a:solidFill>
                <a:latin typeface="Verdana" pitchFamily="34" charset="0"/>
                <a:ea typeface="ＭＳ Ｐゴシック" pitchFamily="34" charset="-128"/>
              </a:defRPr>
            </a:lvl4pPr>
            <a:lvl5pPr eaLnBrk="0" hangingPunct="0">
              <a:defRPr sz="2400">
                <a:solidFill>
                  <a:schemeClr val="tx1"/>
                </a:solidFill>
                <a:latin typeface="Verdan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Verdan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Verdan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Verdan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Verdana" pitchFamily="34" charset="0"/>
                <a:ea typeface="ＭＳ Ｐゴシック" pitchFamily="34" charset="-128"/>
              </a:defRPr>
            </a:lvl9pPr>
          </a:lstStyle>
          <a:p>
            <a:pPr algn="ctr" eaLnBrk="1" hangingPunct="1">
              <a:defRPr/>
            </a:pPr>
            <a:r>
              <a:rPr lang="nl-NL" altLang="nl-NL" dirty="0" err="1">
                <a:solidFill>
                  <a:srgbClr val="0A026E"/>
                </a:solidFill>
                <a:latin typeface="Arial" pitchFamily="34" charset="0"/>
              </a:rPr>
              <a:t>Arrangements</a:t>
            </a:r>
            <a:endParaRPr lang="nl-NL" altLang="nl-NL" dirty="0">
              <a:solidFill>
                <a:srgbClr val="0A026E"/>
              </a:solidFill>
              <a:latin typeface="Arial" pitchFamily="34" charset="0"/>
            </a:endParaRPr>
          </a:p>
          <a:p>
            <a:pPr algn="ctr" eaLnBrk="1" hangingPunct="1">
              <a:defRPr/>
            </a:pPr>
            <a:r>
              <a:rPr lang="nl-NL" altLang="nl-NL" dirty="0" err="1">
                <a:solidFill>
                  <a:srgbClr val="0A026E"/>
                </a:solidFill>
                <a:latin typeface="Arial" pitchFamily="34" charset="0"/>
              </a:rPr>
              <a:t>Responsibilities</a:t>
            </a:r>
            <a:r>
              <a:rPr lang="nl-NL" altLang="nl-NL" dirty="0">
                <a:solidFill>
                  <a:srgbClr val="0A026E"/>
                </a:solidFill>
                <a:latin typeface="Arial" pitchFamily="34" charset="0"/>
              </a:rPr>
              <a:t>, </a:t>
            </a:r>
            <a:r>
              <a:rPr lang="nl-NL" altLang="nl-NL" dirty="0" err="1">
                <a:solidFill>
                  <a:srgbClr val="0A026E"/>
                </a:solidFill>
                <a:latin typeface="Arial" pitchFamily="34" charset="0"/>
              </a:rPr>
              <a:t>Finances</a:t>
            </a:r>
            <a:endParaRPr lang="nl-NL" altLang="nl-NL" dirty="0">
              <a:solidFill>
                <a:srgbClr val="0A026E"/>
              </a:solidFill>
              <a:latin typeface="Arial" pitchFamily="34" charset="0"/>
            </a:endParaRPr>
          </a:p>
        </p:txBody>
      </p:sp>
      <p:sp>
        <p:nvSpPr>
          <p:cNvPr id="9" name="Ovaal 8"/>
          <p:cNvSpPr>
            <a:spLocks noChangeArrowheads="1"/>
          </p:cNvSpPr>
          <p:nvPr/>
        </p:nvSpPr>
        <p:spPr bwMode="auto">
          <a:xfrm>
            <a:off x="6477000" y="4572000"/>
            <a:ext cx="3810000" cy="1524000"/>
          </a:xfrm>
          <a:prstGeom prst="ellipse">
            <a:avLst/>
          </a:prstGeom>
          <a:solidFill>
            <a:srgbClr val="CCFFCC"/>
          </a:solidFill>
          <a:ln w="9525">
            <a:solidFill>
              <a:srgbClr val="FBD12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Verdana" pitchFamily="34" charset="0"/>
                <a:ea typeface="ＭＳ Ｐゴシック" pitchFamily="34" charset="-128"/>
              </a:defRPr>
            </a:lvl1pPr>
            <a:lvl2pPr marL="37931725" indent="-37474525" eaLnBrk="0" hangingPunct="0">
              <a:defRPr sz="2400">
                <a:solidFill>
                  <a:schemeClr val="tx1"/>
                </a:solidFill>
                <a:latin typeface="Verdana" pitchFamily="34" charset="0"/>
                <a:ea typeface="ＭＳ Ｐゴシック" pitchFamily="34" charset="-128"/>
              </a:defRPr>
            </a:lvl2pPr>
            <a:lvl3pPr eaLnBrk="0" hangingPunct="0">
              <a:defRPr sz="2400">
                <a:solidFill>
                  <a:schemeClr val="tx1"/>
                </a:solidFill>
                <a:latin typeface="Verdana" pitchFamily="34" charset="0"/>
                <a:ea typeface="ＭＳ Ｐゴシック" pitchFamily="34" charset="-128"/>
              </a:defRPr>
            </a:lvl3pPr>
            <a:lvl4pPr eaLnBrk="0" hangingPunct="0">
              <a:defRPr sz="2400">
                <a:solidFill>
                  <a:schemeClr val="tx1"/>
                </a:solidFill>
                <a:latin typeface="Verdana" pitchFamily="34" charset="0"/>
                <a:ea typeface="ＭＳ Ｐゴシック" pitchFamily="34" charset="-128"/>
              </a:defRPr>
            </a:lvl4pPr>
            <a:lvl5pPr eaLnBrk="0" hangingPunct="0">
              <a:defRPr sz="2400">
                <a:solidFill>
                  <a:schemeClr val="tx1"/>
                </a:solidFill>
                <a:latin typeface="Verdan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Verdan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Verdan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Verdan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Verdana" pitchFamily="34" charset="0"/>
                <a:ea typeface="ＭＳ Ｐゴシック" pitchFamily="34" charset="-128"/>
              </a:defRPr>
            </a:lvl9pPr>
          </a:lstStyle>
          <a:p>
            <a:pPr algn="ctr" eaLnBrk="1" hangingPunct="1">
              <a:defRPr/>
            </a:pPr>
            <a:r>
              <a:rPr lang="nl-NL" altLang="nl-NL">
                <a:solidFill>
                  <a:srgbClr val="0A026E"/>
                </a:solidFill>
                <a:latin typeface="Arial" pitchFamily="34" charset="0"/>
              </a:rPr>
              <a:t>Execution by Partnership of Shareholders and Stakeholders</a:t>
            </a:r>
          </a:p>
        </p:txBody>
      </p:sp>
      <p:sp>
        <p:nvSpPr>
          <p:cNvPr id="10" name="Pijl links 9"/>
          <p:cNvSpPr>
            <a:spLocks noChangeArrowheads="1"/>
          </p:cNvSpPr>
          <p:nvPr/>
        </p:nvSpPr>
        <p:spPr bwMode="auto">
          <a:xfrm rot="2209871">
            <a:off x="1452563" y="1220789"/>
            <a:ext cx="2043113" cy="1323975"/>
          </a:xfrm>
          <a:prstGeom prst="rightArrow">
            <a:avLst>
              <a:gd name="adj1" fmla="val 50000"/>
              <a:gd name="adj2" fmla="val 49981"/>
            </a:avLst>
          </a:prstGeom>
          <a:solidFill>
            <a:srgbClr val="007BC7">
              <a:alpha val="21960"/>
            </a:srgbClr>
          </a:solidFill>
          <a:ln w="9525">
            <a:solidFill>
              <a:srgbClr val="FBD120"/>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Verdana" pitchFamily="34" charset="0"/>
                <a:ea typeface="ＭＳ Ｐゴシック" pitchFamily="34" charset="-128"/>
              </a:defRPr>
            </a:lvl1pPr>
            <a:lvl2pPr marL="37931725" indent="-37474525" eaLnBrk="0" hangingPunct="0">
              <a:defRPr sz="2400">
                <a:solidFill>
                  <a:schemeClr val="tx1"/>
                </a:solidFill>
                <a:latin typeface="Verdana" pitchFamily="34" charset="0"/>
                <a:ea typeface="ＭＳ Ｐゴシック" pitchFamily="34" charset="-128"/>
              </a:defRPr>
            </a:lvl2pPr>
            <a:lvl3pPr eaLnBrk="0" hangingPunct="0">
              <a:defRPr sz="2400">
                <a:solidFill>
                  <a:schemeClr val="tx1"/>
                </a:solidFill>
                <a:latin typeface="Verdana" pitchFamily="34" charset="0"/>
                <a:ea typeface="ＭＳ Ｐゴシック" pitchFamily="34" charset="-128"/>
              </a:defRPr>
            </a:lvl3pPr>
            <a:lvl4pPr eaLnBrk="0" hangingPunct="0">
              <a:defRPr sz="2400">
                <a:solidFill>
                  <a:schemeClr val="tx1"/>
                </a:solidFill>
                <a:latin typeface="Verdana" pitchFamily="34" charset="0"/>
                <a:ea typeface="ＭＳ Ｐゴシック" pitchFamily="34" charset="-128"/>
              </a:defRPr>
            </a:lvl4pPr>
            <a:lvl5pPr eaLnBrk="0" hangingPunct="0">
              <a:defRPr sz="2400">
                <a:solidFill>
                  <a:schemeClr val="tx1"/>
                </a:solidFill>
                <a:latin typeface="Verdan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Verdan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Verdan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Verdan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Verdana" pitchFamily="34" charset="0"/>
                <a:ea typeface="ＭＳ Ｐゴシック" pitchFamily="34" charset="-128"/>
              </a:defRPr>
            </a:lvl9pPr>
          </a:lstStyle>
          <a:p>
            <a:pPr eaLnBrk="1" hangingPunct="1">
              <a:defRPr/>
            </a:pPr>
            <a:r>
              <a:rPr lang="nl-NL" altLang="nl-NL" sz="2000">
                <a:solidFill>
                  <a:srgbClr val="0A026E"/>
                </a:solidFill>
                <a:latin typeface="Arial" pitchFamily="34" charset="0"/>
              </a:rPr>
              <a:t>Threat or Opportunity</a:t>
            </a:r>
          </a:p>
        </p:txBody>
      </p:sp>
      <p:sp>
        <p:nvSpPr>
          <p:cNvPr id="12" name="Pijl links 11"/>
          <p:cNvSpPr>
            <a:spLocks noChangeArrowheads="1"/>
          </p:cNvSpPr>
          <p:nvPr/>
        </p:nvSpPr>
        <p:spPr bwMode="auto">
          <a:xfrm>
            <a:off x="5867400" y="3200400"/>
            <a:ext cx="685800" cy="381000"/>
          </a:xfrm>
          <a:prstGeom prst="rightArrow">
            <a:avLst>
              <a:gd name="adj1" fmla="val 50000"/>
              <a:gd name="adj2" fmla="val 50000"/>
            </a:avLst>
          </a:prstGeom>
          <a:solidFill>
            <a:srgbClr val="007BC7">
              <a:alpha val="23137"/>
            </a:srgbClr>
          </a:solidFill>
          <a:ln w="9525">
            <a:solidFill>
              <a:srgbClr val="FBD120"/>
            </a:solidFill>
            <a:miter lim="800000"/>
            <a:headEnd/>
            <a:tailEnd/>
          </a:ln>
          <a:effectLst>
            <a:outerShdw blurRad="40000" dist="23000" dir="5400000" rotWithShape="0">
              <a:srgbClr val="808080">
                <a:alpha val="34999"/>
              </a:srgbClr>
            </a:outerShdw>
          </a:effectLst>
        </p:spPr>
        <p:txBody>
          <a:bodyPr anchor="ctr"/>
          <a:lstStyle/>
          <a:p>
            <a:pPr algn="ctr">
              <a:defRPr/>
            </a:pPr>
            <a:endParaRPr lang="nl-NL" dirty="0">
              <a:ln>
                <a:solidFill>
                  <a:srgbClr val="007BC7"/>
                </a:solidFill>
              </a:ln>
              <a:solidFill>
                <a:srgbClr val="007BC7"/>
              </a:solidFill>
            </a:endParaRPr>
          </a:p>
        </p:txBody>
      </p:sp>
      <p:sp>
        <p:nvSpPr>
          <p:cNvPr id="13" name="Pijl links 12"/>
          <p:cNvSpPr>
            <a:spLocks noChangeArrowheads="1"/>
          </p:cNvSpPr>
          <p:nvPr/>
        </p:nvSpPr>
        <p:spPr bwMode="auto">
          <a:xfrm>
            <a:off x="1905000" y="5181600"/>
            <a:ext cx="685800" cy="381000"/>
          </a:xfrm>
          <a:prstGeom prst="rightArrow">
            <a:avLst>
              <a:gd name="adj1" fmla="val 50000"/>
              <a:gd name="adj2" fmla="val 50000"/>
            </a:avLst>
          </a:prstGeom>
          <a:solidFill>
            <a:srgbClr val="007BC7">
              <a:alpha val="23137"/>
            </a:srgbClr>
          </a:solidFill>
          <a:ln w="9525">
            <a:solidFill>
              <a:srgbClr val="FBD120"/>
            </a:solidFill>
            <a:miter lim="800000"/>
            <a:headEnd/>
            <a:tailEnd/>
          </a:ln>
          <a:effectLst>
            <a:outerShdw blurRad="40000" dist="23000" dir="5400000" rotWithShape="0">
              <a:srgbClr val="808080">
                <a:alpha val="34999"/>
              </a:srgbClr>
            </a:outerShdw>
          </a:effectLst>
        </p:spPr>
        <p:txBody>
          <a:bodyPr anchor="ctr"/>
          <a:lstStyle/>
          <a:p>
            <a:pPr algn="ctr">
              <a:defRPr/>
            </a:pPr>
            <a:endParaRPr lang="nl-NL" dirty="0">
              <a:ln>
                <a:solidFill>
                  <a:srgbClr val="007BC7"/>
                </a:solidFill>
              </a:ln>
              <a:solidFill>
                <a:srgbClr val="007BC7"/>
              </a:solidFill>
            </a:endParaRPr>
          </a:p>
        </p:txBody>
      </p:sp>
      <p:sp>
        <p:nvSpPr>
          <p:cNvPr id="14" name="Pijl links 13"/>
          <p:cNvSpPr>
            <a:spLocks noChangeArrowheads="1"/>
          </p:cNvSpPr>
          <p:nvPr/>
        </p:nvSpPr>
        <p:spPr bwMode="auto">
          <a:xfrm>
            <a:off x="6019800" y="5181600"/>
            <a:ext cx="685800" cy="381000"/>
          </a:xfrm>
          <a:prstGeom prst="rightArrow">
            <a:avLst>
              <a:gd name="adj1" fmla="val 50000"/>
              <a:gd name="adj2" fmla="val 50000"/>
            </a:avLst>
          </a:prstGeom>
          <a:solidFill>
            <a:srgbClr val="007BC7">
              <a:alpha val="23137"/>
            </a:srgbClr>
          </a:solidFill>
          <a:ln w="9525">
            <a:solidFill>
              <a:srgbClr val="FBD120"/>
            </a:solidFill>
            <a:miter lim="800000"/>
            <a:headEnd/>
            <a:tailEnd/>
          </a:ln>
          <a:effectLst>
            <a:outerShdw blurRad="40000" dist="23000" dir="5400000" rotWithShape="0">
              <a:srgbClr val="808080">
                <a:alpha val="34999"/>
              </a:srgbClr>
            </a:outerShdw>
          </a:effectLst>
        </p:spPr>
        <p:txBody>
          <a:bodyPr anchor="ctr"/>
          <a:lstStyle/>
          <a:p>
            <a:pPr algn="ctr">
              <a:defRPr/>
            </a:pPr>
            <a:endParaRPr lang="nl-NL" dirty="0">
              <a:ln>
                <a:solidFill>
                  <a:srgbClr val="007BC7"/>
                </a:solidFill>
              </a:ln>
              <a:solidFill>
                <a:srgbClr val="007BC7"/>
              </a:solidFill>
            </a:endParaRPr>
          </a:p>
        </p:txBody>
      </p:sp>
      <p:sp>
        <p:nvSpPr>
          <p:cNvPr id="16" name="Gekromde pijl links 15"/>
          <p:cNvSpPr>
            <a:spLocks noChangeArrowheads="1"/>
          </p:cNvSpPr>
          <p:nvPr/>
        </p:nvSpPr>
        <p:spPr bwMode="auto">
          <a:xfrm>
            <a:off x="6248400" y="4038600"/>
            <a:ext cx="381000" cy="685800"/>
          </a:xfrm>
          <a:prstGeom prst="curvedLeftArrow">
            <a:avLst>
              <a:gd name="adj1" fmla="val 25000"/>
              <a:gd name="adj2" fmla="val 50000"/>
              <a:gd name="adj3" fmla="val 25000"/>
            </a:avLst>
          </a:prstGeom>
          <a:solidFill>
            <a:srgbClr val="007BC7">
              <a:alpha val="29019"/>
            </a:srgbClr>
          </a:solidFill>
          <a:ln w="9525">
            <a:solidFill>
              <a:srgbClr val="FBD120"/>
            </a:solidFill>
            <a:miter lim="800000"/>
            <a:headEnd/>
            <a:tailEnd/>
          </a:ln>
          <a:effectLst>
            <a:outerShdw blurRad="40000" dist="23000" dir="5400000" rotWithShape="0">
              <a:srgbClr val="808080">
                <a:alpha val="34999"/>
              </a:srgbClr>
            </a:outerShdw>
          </a:effectLst>
        </p:spPr>
        <p:txBody>
          <a:bodyPr anchor="ctr"/>
          <a:lstStyle/>
          <a:p>
            <a:pPr algn="ctr">
              <a:defRPr/>
            </a:pPr>
            <a:endParaRPr lang="nl-NL"/>
          </a:p>
        </p:txBody>
      </p:sp>
      <p:sp>
        <p:nvSpPr>
          <p:cNvPr id="17" name="Gekromde pijl links 16"/>
          <p:cNvSpPr>
            <a:spLocks noChangeArrowheads="1"/>
          </p:cNvSpPr>
          <p:nvPr/>
        </p:nvSpPr>
        <p:spPr bwMode="auto">
          <a:xfrm rot="10800000">
            <a:off x="5715000" y="3962400"/>
            <a:ext cx="381000" cy="685800"/>
          </a:xfrm>
          <a:prstGeom prst="curvedLeftArrow">
            <a:avLst>
              <a:gd name="adj1" fmla="val 25000"/>
              <a:gd name="adj2" fmla="val 50000"/>
              <a:gd name="adj3" fmla="val 25000"/>
            </a:avLst>
          </a:prstGeom>
          <a:solidFill>
            <a:srgbClr val="007BC7">
              <a:alpha val="29019"/>
            </a:srgbClr>
          </a:solidFill>
          <a:ln w="9525">
            <a:solidFill>
              <a:srgbClr val="FBD120"/>
            </a:solidFill>
            <a:miter lim="800000"/>
            <a:headEnd/>
            <a:tailEnd/>
          </a:ln>
          <a:effectLst>
            <a:outerShdw blurRad="40000" dist="23000" dir="5400000" rotWithShape="0">
              <a:srgbClr val="808080">
                <a:alpha val="34999"/>
              </a:srgbClr>
            </a:outerShdw>
          </a:effectLst>
        </p:spPr>
        <p:txBody>
          <a:bodyPr anchor="ctr"/>
          <a:lstStyle/>
          <a:p>
            <a:pPr algn="ctr">
              <a:defRPr/>
            </a:pPr>
            <a:endParaRPr lang="nl-NL"/>
          </a:p>
        </p:txBody>
      </p:sp>
    </p:spTree>
    <p:extLst>
      <p:ext uri="{BB962C8B-B14F-4D97-AF65-F5344CB8AC3E}">
        <p14:creationId xmlns:p14="http://schemas.microsoft.com/office/powerpoint/2010/main" val="623756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630000" y="3048030"/>
            <a:ext cx="10922400" cy="3964060"/>
          </a:xfrm>
        </p:spPr>
        <p:txBody>
          <a:bodyPr>
            <a:normAutofit/>
          </a:bodyPr>
          <a:lstStyle/>
          <a:p>
            <a:pPr marL="0" indent="0">
              <a:buNone/>
            </a:pPr>
            <a:endParaRPr lang="nl-NL" sz="2800" dirty="0" smtClean="0"/>
          </a:p>
          <a:p>
            <a:endParaRPr lang="nl-NL" sz="2800" dirty="0"/>
          </a:p>
          <a:p>
            <a:r>
              <a:rPr lang="nl-NL" sz="2800" dirty="0" smtClean="0"/>
              <a:t>Sociale Innovatie nodig….</a:t>
            </a:r>
          </a:p>
          <a:p>
            <a:r>
              <a:rPr lang="nl-NL" sz="2800" dirty="0" smtClean="0"/>
              <a:t>Maar hoe dan?</a:t>
            </a:r>
            <a:endParaRPr lang="nl-NL" sz="2800" dirty="0"/>
          </a:p>
        </p:txBody>
      </p:sp>
      <p:sp>
        <p:nvSpPr>
          <p:cNvPr id="3" name="Tijdelijke aanduiding voor dianummer 2"/>
          <p:cNvSpPr>
            <a:spLocks noGrp="1"/>
          </p:cNvSpPr>
          <p:nvPr>
            <p:ph type="sldNum" sz="quarter" idx="14"/>
          </p:nvPr>
        </p:nvSpPr>
        <p:spPr/>
        <p:txBody>
          <a:bodyPr/>
          <a:lstStyle/>
          <a:p>
            <a:fld id="{6C93B359-CF0D-4389-949E-16A33FCBB3EC}" type="slidenum">
              <a:rPr lang="nl-NL" smtClean="0"/>
              <a:t>13</a:t>
            </a:fld>
            <a:endParaRPr lang="nl-NL" dirty="0"/>
          </a:p>
        </p:txBody>
      </p:sp>
      <p:sp>
        <p:nvSpPr>
          <p:cNvPr id="4" name="Tijdelijke aanduiding voor tekst 3"/>
          <p:cNvSpPr>
            <a:spLocks noGrp="1"/>
          </p:cNvSpPr>
          <p:nvPr>
            <p:ph type="body" sz="quarter" idx="26"/>
          </p:nvPr>
        </p:nvSpPr>
        <p:spPr/>
        <p:txBody>
          <a:bodyPr/>
          <a:lstStyle/>
          <a:p>
            <a:endParaRPr lang="nl-NL"/>
          </a:p>
        </p:txBody>
      </p:sp>
      <p:sp>
        <p:nvSpPr>
          <p:cNvPr id="5" name="Titel 4"/>
          <p:cNvSpPr>
            <a:spLocks noGrp="1"/>
          </p:cNvSpPr>
          <p:nvPr>
            <p:ph type="title"/>
          </p:nvPr>
        </p:nvSpPr>
        <p:spPr>
          <a:xfrm>
            <a:off x="630000" y="839288"/>
            <a:ext cx="10933200" cy="1069200"/>
          </a:xfrm>
        </p:spPr>
        <p:txBody>
          <a:bodyPr>
            <a:normAutofit fontScale="90000"/>
          </a:bodyPr>
          <a:lstStyle/>
          <a:p>
            <a:r>
              <a:rPr lang="nl-NL" dirty="0" smtClean="0"/>
              <a:t>Joint-</a:t>
            </a:r>
            <a:r>
              <a:rPr lang="nl-NL" dirty="0" err="1" smtClean="0"/>
              <a:t>fact</a:t>
            </a:r>
            <a:r>
              <a:rPr lang="nl-NL" dirty="0" smtClean="0"/>
              <a:t>-</a:t>
            </a:r>
            <a:r>
              <a:rPr lang="nl-NL" dirty="0" err="1" smtClean="0"/>
              <a:t>finding</a:t>
            </a:r>
            <a:r>
              <a:rPr lang="nl-NL" dirty="0" smtClean="0"/>
              <a:t> niet genoeg…..</a:t>
            </a:r>
            <a:br>
              <a:rPr lang="nl-NL" dirty="0" smtClean="0"/>
            </a:br>
            <a:r>
              <a:rPr lang="nl-NL" dirty="0" smtClean="0"/>
              <a:t>Nog te sectorale aanvliegroutes…</a:t>
            </a:r>
            <a:br>
              <a:rPr lang="nl-NL" dirty="0" smtClean="0"/>
            </a:br>
            <a:r>
              <a:rPr lang="nl-NL" dirty="0" smtClean="0"/>
              <a:t>Binnendijks en buitendijks teveel gescheiden….</a:t>
            </a:r>
            <a:br>
              <a:rPr lang="nl-NL" dirty="0" smtClean="0"/>
            </a:br>
            <a:r>
              <a:rPr lang="nl-NL" dirty="0" smtClean="0"/>
              <a:t>Landbouw erbij betrekken</a:t>
            </a:r>
            <a:br>
              <a:rPr lang="nl-NL" dirty="0" smtClean="0"/>
            </a:br>
            <a:endParaRPr lang="nl-NL" dirty="0"/>
          </a:p>
        </p:txBody>
      </p:sp>
      <p:pic>
        <p:nvPicPr>
          <p:cNvPr id="6" name="Afbeelding 5"/>
          <p:cNvPicPr>
            <a:picLocks noChangeAspect="1"/>
          </p:cNvPicPr>
          <p:nvPr/>
        </p:nvPicPr>
        <p:blipFill>
          <a:blip r:embed="rId3"/>
          <a:stretch>
            <a:fillRect/>
          </a:stretch>
        </p:blipFill>
        <p:spPr>
          <a:xfrm>
            <a:off x="5401311" y="2674620"/>
            <a:ext cx="6851469" cy="3853952"/>
          </a:xfrm>
          <a:prstGeom prst="rect">
            <a:avLst/>
          </a:prstGeom>
        </p:spPr>
      </p:pic>
    </p:spTree>
    <p:extLst>
      <p:ext uri="{BB962C8B-B14F-4D97-AF65-F5344CB8AC3E}">
        <p14:creationId xmlns:p14="http://schemas.microsoft.com/office/powerpoint/2010/main" val="4126183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pPr marL="0" indent="0">
              <a:buNone/>
            </a:pPr>
            <a:r>
              <a:rPr lang="nl-NL" dirty="0" smtClean="0"/>
              <a:t>Richt </a:t>
            </a:r>
            <a:r>
              <a:rPr lang="nl-NL" dirty="0"/>
              <a:t>zich op het creëren van draagvlak voor maatschappelijk relevante vraagstukken, door vanaf het begin en samen met </a:t>
            </a:r>
            <a:r>
              <a:rPr lang="nl-NL" b="1" dirty="0"/>
              <a:t>álle betrokkenen</a:t>
            </a:r>
            <a:r>
              <a:rPr lang="nl-NL" dirty="0"/>
              <a:t> stappen te zetten die</a:t>
            </a:r>
            <a:r>
              <a:rPr lang="nl-NL" dirty="0" smtClean="0"/>
              <a:t>:</a:t>
            </a:r>
          </a:p>
          <a:p>
            <a:pPr marL="0" indent="0">
              <a:buNone/>
            </a:pPr>
            <a:endParaRPr lang="nl-NL" dirty="0"/>
          </a:p>
          <a:p>
            <a:r>
              <a:rPr lang="nl-NL" b="1" dirty="0" smtClean="0"/>
              <a:t>beargumenteerd </a:t>
            </a:r>
            <a:r>
              <a:rPr lang="nl-NL" b="1" dirty="0"/>
              <a:t>wenselijk </a:t>
            </a:r>
            <a:r>
              <a:rPr lang="nl-NL" dirty="0"/>
              <a:t>zijn (met feiten en/of wetenschappelijke inzichten onderbouwd) en </a:t>
            </a:r>
            <a:r>
              <a:rPr lang="nl-NL" dirty="0" smtClean="0"/>
              <a:t/>
            </a:r>
            <a:br>
              <a:rPr lang="nl-NL" dirty="0" smtClean="0"/>
            </a:br>
            <a:endParaRPr lang="nl-NL" dirty="0"/>
          </a:p>
          <a:p>
            <a:r>
              <a:rPr lang="nl-NL" b="1" dirty="0" smtClean="0"/>
              <a:t>cultureel </a:t>
            </a:r>
            <a:r>
              <a:rPr lang="nl-NL" b="1" dirty="0"/>
              <a:t>haalbaar </a:t>
            </a:r>
            <a:r>
              <a:rPr lang="nl-NL" dirty="0"/>
              <a:t>zijn (passend binnen de cultuur van een plaats/regio en met voldoende draagvlak). </a:t>
            </a:r>
          </a:p>
          <a:p>
            <a:pPr marL="0" indent="0">
              <a:buNone/>
            </a:pPr>
            <a:endParaRPr lang="nl-NL" dirty="0"/>
          </a:p>
        </p:txBody>
      </p:sp>
      <p:sp>
        <p:nvSpPr>
          <p:cNvPr id="3" name="Tijdelijke aanduiding voor dianumm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3B359-CF0D-4389-949E-16A33FCBB3EC}" type="slidenum">
              <a:rPr kumimoji="0" lang="nl-NL"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 name="Tijdelijke aanduiding voor tekst 3"/>
          <p:cNvSpPr>
            <a:spLocks noGrp="1"/>
          </p:cNvSpPr>
          <p:nvPr>
            <p:ph type="body" sz="quarter" idx="26"/>
          </p:nvPr>
        </p:nvSpPr>
        <p:spPr/>
        <p:txBody>
          <a:bodyPr/>
          <a:lstStyle/>
          <a:p>
            <a:endParaRPr lang="nl-NL"/>
          </a:p>
        </p:txBody>
      </p:sp>
      <p:sp>
        <p:nvSpPr>
          <p:cNvPr id="5" name="Titel 4"/>
          <p:cNvSpPr>
            <a:spLocks noGrp="1"/>
          </p:cNvSpPr>
          <p:nvPr>
            <p:ph type="title"/>
          </p:nvPr>
        </p:nvSpPr>
        <p:spPr/>
        <p:txBody>
          <a:bodyPr/>
          <a:lstStyle/>
          <a:p>
            <a:r>
              <a:rPr lang="nl-NL" dirty="0" smtClean="0"/>
              <a:t>Sociale </a:t>
            </a:r>
            <a:r>
              <a:rPr lang="nl-NL" dirty="0"/>
              <a:t>Innovatie (SI) </a:t>
            </a:r>
            <a:r>
              <a:rPr lang="nl-NL" dirty="0" smtClean="0"/>
              <a:t>proces </a:t>
            </a:r>
            <a:r>
              <a:rPr lang="nl-NL" sz="2400" dirty="0" smtClean="0"/>
              <a:t>(Hans de Bruin, UAS HZ)</a:t>
            </a:r>
            <a:r>
              <a:rPr lang="nl-NL" dirty="0" smtClean="0"/>
              <a:t> </a:t>
            </a:r>
            <a:endParaRPr lang="nl-NL" dirty="0"/>
          </a:p>
        </p:txBody>
      </p:sp>
    </p:spTree>
    <p:extLst>
      <p:ext uri="{BB962C8B-B14F-4D97-AF65-F5344CB8AC3E}">
        <p14:creationId xmlns:p14="http://schemas.microsoft.com/office/powerpoint/2010/main" val="332992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630000" y="1897380"/>
            <a:ext cx="10922400" cy="4457700"/>
          </a:xfrm>
        </p:spPr>
        <p:txBody>
          <a:bodyPr>
            <a:normAutofit fontScale="85000" lnSpcReduction="10000"/>
          </a:bodyPr>
          <a:lstStyle/>
          <a:p>
            <a:pPr marL="0" indent="0">
              <a:buNone/>
            </a:pPr>
            <a:r>
              <a:rPr lang="nl-NL" dirty="0"/>
              <a:t>I.	</a:t>
            </a:r>
            <a:r>
              <a:rPr lang="nl-NL" b="1" dirty="0"/>
              <a:t>Axioma: we </a:t>
            </a:r>
            <a:r>
              <a:rPr lang="nl-NL" b="1" dirty="0" err="1"/>
              <a:t>got</a:t>
            </a:r>
            <a:r>
              <a:rPr lang="nl-NL" b="1" dirty="0"/>
              <a:t> </a:t>
            </a:r>
            <a:r>
              <a:rPr lang="nl-NL" b="1" dirty="0" err="1"/>
              <a:t>to</a:t>
            </a:r>
            <a:r>
              <a:rPr lang="nl-NL" b="1" dirty="0"/>
              <a:t> move. </a:t>
            </a:r>
            <a:r>
              <a:rPr lang="nl-NL" b="1" dirty="0" smtClean="0"/>
              <a:t/>
            </a:r>
            <a:br>
              <a:rPr lang="nl-NL" b="1" dirty="0" smtClean="0"/>
            </a:br>
            <a:r>
              <a:rPr lang="nl-NL" dirty="0" smtClean="0"/>
              <a:t>Dit </a:t>
            </a:r>
            <a:r>
              <a:rPr lang="nl-NL" dirty="0"/>
              <a:t>axioma kan worden opgevat als een feit – we hebben geen andere keus dan te bewegen – en als een ‘call-</a:t>
            </a:r>
            <a:r>
              <a:rPr lang="nl-NL" dirty="0" err="1"/>
              <a:t>to</a:t>
            </a:r>
            <a:r>
              <a:rPr lang="nl-NL" dirty="0"/>
              <a:t>-action’ –.</a:t>
            </a:r>
          </a:p>
          <a:p>
            <a:pPr marL="0" indent="0">
              <a:buNone/>
            </a:pPr>
            <a:r>
              <a:rPr lang="nl-NL" dirty="0"/>
              <a:t>II.	</a:t>
            </a:r>
            <a:r>
              <a:rPr lang="nl-NL" b="1" dirty="0"/>
              <a:t>Opdracht: creëer bewegingsruimte. </a:t>
            </a:r>
            <a:r>
              <a:rPr lang="nl-NL" b="1" dirty="0" smtClean="0"/>
              <a:t/>
            </a:r>
            <a:br>
              <a:rPr lang="nl-NL" b="1" dirty="0" smtClean="0"/>
            </a:br>
            <a:r>
              <a:rPr lang="nl-NL" dirty="0" smtClean="0"/>
              <a:t>Het </a:t>
            </a:r>
            <a:r>
              <a:rPr lang="nl-NL" dirty="0"/>
              <a:t>creëren van bewegingsruimte begint met het herkennen en erkennen van elkaars wereldbeelden met als opdracht het uitstellen van (ver)oordelen. Het doel is </a:t>
            </a:r>
            <a:r>
              <a:rPr lang="nl-NL" b="1" dirty="0"/>
              <a:t>elkaars wereldbeelden te leren kennen </a:t>
            </a:r>
            <a:r>
              <a:rPr lang="nl-NL" dirty="0"/>
              <a:t>en daarmee te verruimen waarmee letterlijk bewegingsruimte wordt gecreëerd. Naast het creëren van bewegingsruimte worden onderliggende mechanismen in beeld gebracht die vooruitgang in een vraagstuk al dan niet blokkeren: de welbekende </a:t>
            </a:r>
            <a:r>
              <a:rPr lang="nl-NL" b="1" dirty="0"/>
              <a:t>systeem- en weeffouten</a:t>
            </a:r>
            <a:r>
              <a:rPr lang="nl-NL" dirty="0"/>
              <a:t>.</a:t>
            </a:r>
          </a:p>
          <a:p>
            <a:pPr marL="0" indent="0">
              <a:buNone/>
            </a:pPr>
            <a:r>
              <a:rPr lang="nl-NL" dirty="0"/>
              <a:t>III.	</a:t>
            </a:r>
            <a:r>
              <a:rPr lang="nl-NL" b="1" dirty="0"/>
              <a:t>Opdracht: bepaal de juiste richting. </a:t>
            </a:r>
            <a:r>
              <a:rPr lang="nl-NL" b="1" dirty="0" smtClean="0"/>
              <a:t/>
            </a:r>
            <a:br>
              <a:rPr lang="nl-NL" b="1" dirty="0" smtClean="0"/>
            </a:br>
            <a:r>
              <a:rPr lang="nl-NL" dirty="0" smtClean="0"/>
              <a:t>Met </a:t>
            </a:r>
            <a:r>
              <a:rPr lang="nl-NL" dirty="0"/>
              <a:t>het herkennen en erkennen van wereldbeelden wordt vanuit diverse standpunten een breed beeld geschetst van de issues die spelen in een vraagstuk. De volgende stap is het </a:t>
            </a:r>
            <a:r>
              <a:rPr lang="nl-NL" b="1" dirty="0"/>
              <a:t>accommoderen van wereldbeelden voor het bepalen van gewenste oplossingsrichtingen</a:t>
            </a:r>
            <a:r>
              <a:rPr lang="nl-NL" dirty="0"/>
              <a:t>. Bij voldoende draagvlak kunnen één of meer </a:t>
            </a:r>
            <a:r>
              <a:rPr lang="nl-NL" b="1" dirty="0"/>
              <a:t>oplossingsrichtingen worden geëxploreerd</a:t>
            </a:r>
            <a:r>
              <a:rPr lang="nl-NL" dirty="0"/>
              <a:t>. </a:t>
            </a:r>
          </a:p>
          <a:p>
            <a:pPr marL="0" indent="0">
              <a:buNone/>
            </a:pPr>
            <a:endParaRPr lang="nl-NL" dirty="0"/>
          </a:p>
        </p:txBody>
      </p:sp>
      <p:sp>
        <p:nvSpPr>
          <p:cNvPr id="3" name="Tijdelijke aanduiding voor dianumm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3B359-CF0D-4389-949E-16A33FCBB3EC}" type="slidenum">
              <a:rPr kumimoji="0" lang="nl-NL"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dirty="0">
              <a:ln>
                <a:noFill/>
              </a:ln>
              <a:solidFill>
                <a:srgbClr val="000000"/>
              </a:solidFill>
              <a:effectLst/>
              <a:uLnTx/>
              <a:uFillTx/>
              <a:latin typeface="Verdana"/>
              <a:ea typeface="+mn-ea"/>
              <a:cs typeface="+mn-cs"/>
            </a:endParaRPr>
          </a:p>
        </p:txBody>
      </p:sp>
      <p:sp>
        <p:nvSpPr>
          <p:cNvPr id="4" name="Tijdelijke aanduiding voor tekst 3"/>
          <p:cNvSpPr>
            <a:spLocks noGrp="1"/>
          </p:cNvSpPr>
          <p:nvPr>
            <p:ph type="body" sz="quarter" idx="26"/>
          </p:nvPr>
        </p:nvSpPr>
        <p:spPr/>
        <p:txBody>
          <a:bodyPr/>
          <a:lstStyle/>
          <a:p>
            <a:endParaRPr lang="nl-NL"/>
          </a:p>
        </p:txBody>
      </p:sp>
      <p:sp>
        <p:nvSpPr>
          <p:cNvPr id="5" name="Titel 4"/>
          <p:cNvSpPr>
            <a:spLocks noGrp="1"/>
          </p:cNvSpPr>
          <p:nvPr>
            <p:ph type="title"/>
          </p:nvPr>
        </p:nvSpPr>
        <p:spPr>
          <a:xfrm>
            <a:off x="630000" y="959868"/>
            <a:ext cx="10933200" cy="764020"/>
          </a:xfrm>
        </p:spPr>
        <p:txBody>
          <a:bodyPr/>
          <a:lstStyle/>
          <a:p>
            <a:r>
              <a:rPr lang="nl-NL" dirty="0" smtClean="0"/>
              <a:t>Fundamentele principes Sociale Innovatie</a:t>
            </a:r>
            <a:endParaRPr lang="nl-NL" dirty="0"/>
          </a:p>
        </p:txBody>
      </p:sp>
    </p:spTree>
    <p:extLst>
      <p:ext uri="{BB962C8B-B14F-4D97-AF65-F5344CB8AC3E}">
        <p14:creationId xmlns:p14="http://schemas.microsoft.com/office/powerpoint/2010/main" val="188213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sz="quarter" idx="13"/>
          </p:nvPr>
        </p:nvPicPr>
        <p:blipFill>
          <a:blip r:embed="rId3"/>
          <a:stretch>
            <a:fillRect/>
          </a:stretch>
        </p:blipFill>
        <p:spPr>
          <a:xfrm>
            <a:off x="1732214" y="1123414"/>
            <a:ext cx="10194819" cy="5734586"/>
          </a:xfrm>
          <a:prstGeom prst="rect">
            <a:avLst/>
          </a:prstGeom>
        </p:spPr>
      </p:pic>
      <p:sp>
        <p:nvSpPr>
          <p:cNvPr id="7" name="Tekstvak 6"/>
          <p:cNvSpPr txBox="1"/>
          <p:nvPr/>
        </p:nvSpPr>
        <p:spPr>
          <a:xfrm>
            <a:off x="630001" y="6004286"/>
            <a:ext cx="9657000" cy="707886"/>
          </a:xfrm>
          <a:prstGeom prst="rect">
            <a:avLst/>
          </a:prstGeom>
          <a:noFill/>
        </p:spPr>
        <p:txBody>
          <a:bodyPr wrap="square" rtlCol="0">
            <a:spAutoFit/>
          </a:bodyPr>
          <a:lstStyle/>
          <a:p>
            <a:r>
              <a:rPr lang="nl-NL" sz="2000" dirty="0" smtClean="0">
                <a:solidFill>
                  <a:srgbClr val="0070C0"/>
                </a:solidFill>
              </a:rPr>
              <a:t>Reacties op NIOZ rapport (2021): Dubbele </a:t>
            </a:r>
            <a:r>
              <a:rPr lang="nl-NL" sz="2000" dirty="0">
                <a:solidFill>
                  <a:srgbClr val="0070C0"/>
                </a:solidFill>
              </a:rPr>
              <a:t>dijken als robuuste waterkerende landschappen voor een welvarende Zuidwestelijke Delta</a:t>
            </a:r>
          </a:p>
        </p:txBody>
      </p:sp>
      <p:sp>
        <p:nvSpPr>
          <p:cNvPr id="3" name="Tijdelijke aanduiding voor dianummer 2"/>
          <p:cNvSpPr>
            <a:spLocks noGrp="1"/>
          </p:cNvSpPr>
          <p:nvPr>
            <p:ph type="sldNum" sz="quarter" idx="14"/>
          </p:nvPr>
        </p:nvSpPr>
        <p:spPr/>
        <p:txBody>
          <a:bodyPr/>
          <a:lstStyle/>
          <a:p>
            <a:fld id="{6C93B359-CF0D-4389-949E-16A33FCBB3EC}" type="slidenum">
              <a:rPr lang="nl-NL" smtClean="0"/>
              <a:t>16</a:t>
            </a:fld>
            <a:endParaRPr lang="nl-NL" dirty="0"/>
          </a:p>
        </p:txBody>
      </p:sp>
      <p:sp>
        <p:nvSpPr>
          <p:cNvPr id="4" name="Tijdelijke aanduiding voor tekst 3"/>
          <p:cNvSpPr>
            <a:spLocks noGrp="1"/>
          </p:cNvSpPr>
          <p:nvPr>
            <p:ph type="body" sz="quarter" idx="26"/>
          </p:nvPr>
        </p:nvSpPr>
        <p:spPr/>
        <p:txBody>
          <a:bodyPr/>
          <a:lstStyle/>
          <a:p>
            <a:endParaRPr lang="nl-NL"/>
          </a:p>
        </p:txBody>
      </p:sp>
      <p:sp>
        <p:nvSpPr>
          <p:cNvPr id="5" name="Titel 4"/>
          <p:cNvSpPr>
            <a:spLocks noGrp="1"/>
          </p:cNvSpPr>
          <p:nvPr>
            <p:ph type="title"/>
          </p:nvPr>
        </p:nvSpPr>
        <p:spPr>
          <a:xfrm>
            <a:off x="630000" y="436130"/>
            <a:ext cx="10933200" cy="1069200"/>
          </a:xfrm>
        </p:spPr>
        <p:txBody>
          <a:bodyPr/>
          <a:lstStyle/>
          <a:p>
            <a:r>
              <a:rPr lang="nl-NL" dirty="0"/>
              <a:t>Stand van zaken nu</a:t>
            </a:r>
          </a:p>
        </p:txBody>
      </p:sp>
    </p:spTree>
    <p:extLst>
      <p:ext uri="{BB962C8B-B14F-4D97-AF65-F5344CB8AC3E}">
        <p14:creationId xmlns:p14="http://schemas.microsoft.com/office/powerpoint/2010/main" val="896017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sz="quarter" idx="13"/>
          </p:nvPr>
        </p:nvPicPr>
        <p:blipFill>
          <a:blip r:embed="rId2"/>
          <a:stretch>
            <a:fillRect/>
          </a:stretch>
        </p:blipFill>
        <p:spPr>
          <a:xfrm>
            <a:off x="69742" y="1863090"/>
            <a:ext cx="7660639" cy="4309110"/>
          </a:xfrm>
          <a:prstGeom prst="rect">
            <a:avLst/>
          </a:prstGeom>
        </p:spPr>
      </p:pic>
      <p:sp>
        <p:nvSpPr>
          <p:cNvPr id="3" name="Tijdelijke aanduiding voor dianummer 2"/>
          <p:cNvSpPr>
            <a:spLocks noGrp="1"/>
          </p:cNvSpPr>
          <p:nvPr>
            <p:ph type="sldNum" sz="quarter" idx="14"/>
          </p:nvPr>
        </p:nvSpPr>
        <p:spPr/>
        <p:txBody>
          <a:bodyPr/>
          <a:lstStyle/>
          <a:p>
            <a:fld id="{6C93B359-CF0D-4389-949E-16A33FCBB3EC}" type="slidenum">
              <a:rPr lang="nl-NL" smtClean="0"/>
              <a:t>17</a:t>
            </a:fld>
            <a:endParaRPr lang="nl-NL" dirty="0"/>
          </a:p>
        </p:txBody>
      </p:sp>
      <p:sp>
        <p:nvSpPr>
          <p:cNvPr id="4" name="Tijdelijke aanduiding voor tekst 3"/>
          <p:cNvSpPr>
            <a:spLocks noGrp="1"/>
          </p:cNvSpPr>
          <p:nvPr>
            <p:ph type="body" sz="quarter" idx="26"/>
          </p:nvPr>
        </p:nvSpPr>
        <p:spPr/>
        <p:txBody>
          <a:bodyPr/>
          <a:lstStyle/>
          <a:p>
            <a:endParaRPr lang="nl-NL"/>
          </a:p>
        </p:txBody>
      </p:sp>
      <p:sp>
        <p:nvSpPr>
          <p:cNvPr id="5" name="Titel 4"/>
          <p:cNvSpPr>
            <a:spLocks noGrp="1"/>
          </p:cNvSpPr>
          <p:nvPr>
            <p:ph type="title"/>
          </p:nvPr>
        </p:nvSpPr>
        <p:spPr>
          <a:xfrm>
            <a:off x="630000" y="1024430"/>
            <a:ext cx="10933200" cy="609369"/>
          </a:xfrm>
        </p:spPr>
        <p:txBody>
          <a:bodyPr/>
          <a:lstStyle/>
          <a:p>
            <a:r>
              <a:rPr lang="nl-NL" dirty="0" smtClean="0"/>
              <a:t>Stand van zaken nu</a:t>
            </a:r>
            <a:endParaRPr lang="nl-NL" dirty="0"/>
          </a:p>
        </p:txBody>
      </p:sp>
      <p:sp>
        <p:nvSpPr>
          <p:cNvPr id="7" name="Tekstvak 6"/>
          <p:cNvSpPr txBox="1"/>
          <p:nvPr/>
        </p:nvSpPr>
        <p:spPr>
          <a:xfrm>
            <a:off x="7885371" y="2168270"/>
            <a:ext cx="4500939" cy="3416320"/>
          </a:xfrm>
          <a:prstGeom prst="rect">
            <a:avLst/>
          </a:prstGeom>
          <a:noFill/>
        </p:spPr>
        <p:txBody>
          <a:bodyPr wrap="square" rtlCol="0">
            <a:spAutoFit/>
          </a:bodyPr>
          <a:lstStyle/>
          <a:p>
            <a:r>
              <a:rPr lang="nl-NL" dirty="0" smtClean="0"/>
              <a:t>Voorstel project:</a:t>
            </a:r>
          </a:p>
          <a:p>
            <a:endParaRPr lang="nl-NL" dirty="0" smtClean="0"/>
          </a:p>
          <a:p>
            <a:r>
              <a:rPr lang="nl-NL" b="1" dirty="0"/>
              <a:t>Samen leren over de weg naar dynamische dijklandschappen: </a:t>
            </a:r>
            <a:r>
              <a:rPr lang="nl-NL" b="1" dirty="0" smtClean="0"/>
              <a:t>een </a:t>
            </a:r>
            <a:r>
              <a:rPr lang="nl-NL" b="1" dirty="0"/>
              <a:t>casestudie in de </a:t>
            </a:r>
            <a:r>
              <a:rPr lang="nl-NL" b="1" dirty="0" smtClean="0"/>
              <a:t>Westerschelde</a:t>
            </a:r>
          </a:p>
          <a:p>
            <a:endParaRPr lang="nl-NL" b="1" dirty="0"/>
          </a:p>
          <a:p>
            <a:r>
              <a:rPr lang="nl-NL" dirty="0" smtClean="0"/>
              <a:t>Aansluiten bij de groep die in gesprek is en plannen heeft en realiseert in het Grenspark Groot-</a:t>
            </a:r>
            <a:r>
              <a:rPr lang="nl-NL" dirty="0" err="1" smtClean="0"/>
              <a:t>Saeftinghe</a:t>
            </a:r>
            <a:endParaRPr lang="nl-NL" dirty="0"/>
          </a:p>
          <a:p>
            <a:endParaRPr lang="nl-NL" dirty="0"/>
          </a:p>
        </p:txBody>
      </p:sp>
    </p:spTree>
    <p:extLst>
      <p:ext uri="{BB962C8B-B14F-4D97-AF65-F5344CB8AC3E}">
        <p14:creationId xmlns:p14="http://schemas.microsoft.com/office/powerpoint/2010/main" val="1845433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630000" y="2023110"/>
            <a:ext cx="10922400" cy="4505462"/>
          </a:xfrm>
        </p:spPr>
        <p:txBody>
          <a:bodyPr>
            <a:normAutofit fontScale="92500" lnSpcReduction="10000"/>
          </a:bodyPr>
          <a:lstStyle/>
          <a:p>
            <a:pPr marL="342900" lvl="0" indent="-342900" algn="just">
              <a:spcAft>
                <a:spcPts val="0"/>
              </a:spcAft>
              <a:buFont typeface="Calibri" panose="020F050202020403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WP1 - Sociale innovatie en draagvlak</a:t>
            </a:r>
          </a:p>
          <a:p>
            <a:pPr marL="742950" lvl="1" indent="-285750" algn="just">
              <a:spcAft>
                <a:spcPts val="0"/>
              </a:spcAft>
              <a:buFont typeface="Courier New" panose="02070309020205020404" pitchFamily="49" charset="0"/>
              <a:buChar char="o"/>
            </a:pPr>
            <a:r>
              <a:rPr lang="nl-NL" dirty="0">
                <a:latin typeface="Calibri" panose="020F0502020204030204" pitchFamily="34" charset="0"/>
                <a:ea typeface="Calibri" panose="020F0502020204030204" pitchFamily="34" charset="0"/>
                <a:cs typeface="Times New Roman" panose="02020603050405020304" pitchFamily="18" charset="0"/>
              </a:rPr>
              <a:t>WT1.1 - Kunnen we middels een concrete pilot komen tot een breder toepasbaar protocol voor sociale innovatie in de planvorming voor een veilige en een op duurzaamheid gebaseerde toekomst in Zeeland?</a:t>
            </a:r>
          </a:p>
          <a:p>
            <a:pPr marL="742950" lvl="1" indent="-285750" algn="just">
              <a:spcAft>
                <a:spcPts val="0"/>
              </a:spcAft>
              <a:buFont typeface="Courier New" panose="02070309020205020404" pitchFamily="49" charset="0"/>
              <a:buChar char="o"/>
            </a:pPr>
            <a:r>
              <a:rPr lang="nl-NL" dirty="0">
                <a:latin typeface="Calibri" panose="020F0502020204030204" pitchFamily="34" charset="0"/>
                <a:ea typeface="Calibri" panose="020F0502020204030204" pitchFamily="34" charset="0"/>
                <a:cs typeface="Times New Roman" panose="02020603050405020304" pitchFamily="18" charset="0"/>
              </a:rPr>
              <a:t>WT1.2 - Wat is de mening van de Zeeuwse bevolking over dynamische dijklandschappen, verschilt dit per regio, en waarom?</a:t>
            </a:r>
          </a:p>
          <a:p>
            <a:pPr marL="342900" lvl="0" indent="-342900" algn="just">
              <a:spcAft>
                <a:spcPts val="0"/>
              </a:spcAft>
              <a:buFont typeface="Calibri" panose="020F050202020403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WP2 – Technische analyse van het nu nog minst bekende dynamische dijklandschap: dubbele dijken met opslibbende wisselpolders</a:t>
            </a:r>
          </a:p>
          <a:p>
            <a:pPr marL="742950" lvl="1" indent="-285750" algn="just">
              <a:spcAft>
                <a:spcPts val="0"/>
              </a:spcAft>
              <a:buFont typeface="Courier New" panose="02070309020205020404" pitchFamily="49" charset="0"/>
              <a:buChar char="o"/>
            </a:pPr>
            <a:r>
              <a:rPr lang="nl-NL" dirty="0">
                <a:latin typeface="Calibri" panose="020F0502020204030204" pitchFamily="34" charset="0"/>
                <a:ea typeface="Calibri" panose="020F0502020204030204" pitchFamily="34" charset="0"/>
                <a:cs typeface="Times New Roman" panose="02020603050405020304" pitchFamily="18" charset="0"/>
              </a:rPr>
              <a:t>WT2.1 – Hoe veilig zijn dubbele dijken op verschillende tijdschalen en is het inpasbaar in de wettelijke kaders?</a:t>
            </a:r>
          </a:p>
          <a:p>
            <a:pPr marL="742950" lvl="1" indent="-285750" algn="just">
              <a:spcAft>
                <a:spcPts val="0"/>
              </a:spcAft>
              <a:buFont typeface="Courier New" panose="02070309020205020404" pitchFamily="49" charset="0"/>
              <a:buChar char="o"/>
            </a:pPr>
            <a:r>
              <a:rPr lang="nl-NL" dirty="0">
                <a:latin typeface="Calibri" panose="020F0502020204030204" pitchFamily="34" charset="0"/>
                <a:ea typeface="Calibri" panose="020F0502020204030204" pitchFamily="34" charset="0"/>
                <a:cs typeface="Times New Roman" panose="02020603050405020304" pitchFamily="18" charset="0"/>
              </a:rPr>
              <a:t>WT2.2 – Kan (natuurlijke) opslibbing van een dynamisch dijkenlandschap helpen tegen (verdere) verzilting van landbouwgronden?</a:t>
            </a:r>
          </a:p>
          <a:p>
            <a:pPr marL="742950" lvl="1" indent="-285750" algn="just">
              <a:spcAft>
                <a:spcPts val="0"/>
              </a:spcAft>
              <a:buFont typeface="Courier New" panose="02070309020205020404" pitchFamily="49" charset="0"/>
              <a:buChar char="o"/>
            </a:pPr>
            <a:r>
              <a:rPr lang="nl-NL" dirty="0">
                <a:latin typeface="Calibri" panose="020F0502020204030204" pitchFamily="34" charset="0"/>
                <a:ea typeface="Calibri" panose="020F0502020204030204" pitchFamily="34" charset="0"/>
                <a:cs typeface="Times New Roman" panose="02020603050405020304" pitchFamily="18" charset="0"/>
              </a:rPr>
              <a:t>WT2.3 – Hoe hangen opslibbing en de mogelijkheden van alternatieve gebruiksmogelijkheden (ecosysteemdiensten) van dynamische dijkzones / wisselpolders af van het ontwerp, de sediment beschikbaarheid en zeespiegelstijging snelheid?</a:t>
            </a:r>
          </a:p>
          <a:p>
            <a:pPr marL="0" indent="0">
              <a:buNone/>
            </a:pPr>
            <a:endParaRPr lang="nl-NL" dirty="0"/>
          </a:p>
        </p:txBody>
      </p:sp>
      <p:sp>
        <p:nvSpPr>
          <p:cNvPr id="3" name="Tijdelijke aanduiding voor dianummer 2"/>
          <p:cNvSpPr>
            <a:spLocks noGrp="1"/>
          </p:cNvSpPr>
          <p:nvPr>
            <p:ph type="sldNum" sz="quarter" idx="14"/>
          </p:nvPr>
        </p:nvSpPr>
        <p:spPr/>
        <p:txBody>
          <a:bodyPr/>
          <a:lstStyle/>
          <a:p>
            <a:fld id="{6C93B359-CF0D-4389-949E-16A33FCBB3EC}" type="slidenum">
              <a:rPr lang="nl-NL" smtClean="0"/>
              <a:t>18</a:t>
            </a:fld>
            <a:endParaRPr lang="nl-NL" dirty="0"/>
          </a:p>
        </p:txBody>
      </p:sp>
      <p:sp>
        <p:nvSpPr>
          <p:cNvPr id="4" name="Tijdelijke aanduiding voor tekst 3"/>
          <p:cNvSpPr>
            <a:spLocks noGrp="1"/>
          </p:cNvSpPr>
          <p:nvPr>
            <p:ph type="body" sz="quarter" idx="26"/>
          </p:nvPr>
        </p:nvSpPr>
        <p:spPr/>
        <p:txBody>
          <a:bodyPr/>
          <a:lstStyle/>
          <a:p>
            <a:endParaRPr lang="nl-NL"/>
          </a:p>
        </p:txBody>
      </p:sp>
      <p:sp>
        <p:nvSpPr>
          <p:cNvPr id="5" name="Titel 4"/>
          <p:cNvSpPr>
            <a:spLocks noGrp="1"/>
          </p:cNvSpPr>
          <p:nvPr>
            <p:ph type="title"/>
          </p:nvPr>
        </p:nvSpPr>
        <p:spPr>
          <a:xfrm>
            <a:off x="630000" y="953910"/>
            <a:ext cx="11280060" cy="1069200"/>
          </a:xfrm>
        </p:spPr>
        <p:txBody>
          <a:bodyPr>
            <a:normAutofit fontScale="90000"/>
          </a:bodyPr>
          <a:lstStyle/>
          <a:p>
            <a:r>
              <a:rPr lang="nl-NL" dirty="0"/>
              <a:t>Samen leren over de weg naar dynamische dijklandschappen: een casestudie in de Westerschelde</a:t>
            </a:r>
          </a:p>
        </p:txBody>
      </p:sp>
    </p:spTree>
    <p:extLst>
      <p:ext uri="{BB962C8B-B14F-4D97-AF65-F5344CB8AC3E}">
        <p14:creationId xmlns:p14="http://schemas.microsoft.com/office/powerpoint/2010/main" val="4290900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630000" y="1756440"/>
            <a:ext cx="10922400" cy="3964060"/>
          </a:xfrm>
        </p:spPr>
        <p:txBody>
          <a:bodyPr>
            <a:normAutofit fontScale="92500"/>
          </a:bodyPr>
          <a:lstStyle/>
          <a:p>
            <a:r>
              <a:rPr lang="nl-NL" dirty="0" smtClean="0"/>
              <a:t>In een combinatie van beleidsdoelen voor veiligheid-toegankelijkheid-natuurlijkheid én landbouw (op basis van sectorale systeembeschrijvingen)</a:t>
            </a:r>
            <a:br>
              <a:rPr lang="nl-NL" dirty="0" smtClean="0"/>
            </a:br>
            <a:endParaRPr lang="nl-NL" dirty="0" smtClean="0"/>
          </a:p>
          <a:p>
            <a:r>
              <a:rPr lang="nl-NL" dirty="0"/>
              <a:t>H</a:t>
            </a:r>
            <a:r>
              <a:rPr lang="nl-NL" dirty="0" smtClean="0"/>
              <a:t>istorie ontpoldering voor natuurcompensatie/herstel vanwege Verdiepingen Westerschelde (</a:t>
            </a:r>
            <a:r>
              <a:rPr lang="nl-NL" dirty="0" err="1" smtClean="0"/>
              <a:t>Hedwigepolder</a:t>
            </a:r>
            <a:r>
              <a:rPr lang="nl-NL" dirty="0" smtClean="0"/>
              <a:t>) ten koste van goede landbouwgrond én emoties (</a:t>
            </a:r>
            <a:r>
              <a:rPr lang="nl-NL" dirty="0" err="1" smtClean="0"/>
              <a:t>overstromings</a:t>
            </a:r>
            <a:r>
              <a:rPr lang="nl-NL" dirty="0" smtClean="0"/>
              <a:t>) Ramp 1953 zorgen voor verhitte gemoederen</a:t>
            </a:r>
            <a:br>
              <a:rPr lang="nl-NL" dirty="0" smtClean="0"/>
            </a:br>
            <a:endParaRPr lang="nl-NL" dirty="0" smtClean="0"/>
          </a:p>
          <a:p>
            <a:r>
              <a:rPr lang="nl-NL" dirty="0" smtClean="0"/>
              <a:t>Integratie van oplossingsrichtingen voor de korte en lange termijn uitdagingen op diverse beleidsvelden via ‘sociale innovatie’ = luisteren, leren en samen tot voldoende gedragen oplossingen komen</a:t>
            </a:r>
            <a:endParaRPr lang="nl-NL" dirty="0"/>
          </a:p>
        </p:txBody>
      </p:sp>
      <p:sp>
        <p:nvSpPr>
          <p:cNvPr id="3" name="Tijdelijke aanduiding voor dianummer 2"/>
          <p:cNvSpPr>
            <a:spLocks noGrp="1"/>
          </p:cNvSpPr>
          <p:nvPr>
            <p:ph type="sldNum" sz="quarter" idx="14"/>
          </p:nvPr>
        </p:nvSpPr>
        <p:spPr/>
        <p:txBody>
          <a:bodyPr/>
          <a:lstStyle/>
          <a:p>
            <a:fld id="{6C93B359-CF0D-4389-949E-16A33FCBB3EC}" type="slidenum">
              <a:rPr lang="nl-NL" smtClean="0"/>
              <a:t>2</a:t>
            </a:fld>
            <a:endParaRPr lang="nl-NL" dirty="0"/>
          </a:p>
        </p:txBody>
      </p:sp>
      <p:sp>
        <p:nvSpPr>
          <p:cNvPr id="4" name="Tijdelijke aanduiding voor tekst 3"/>
          <p:cNvSpPr>
            <a:spLocks noGrp="1"/>
          </p:cNvSpPr>
          <p:nvPr>
            <p:ph type="body" sz="quarter" idx="26"/>
          </p:nvPr>
        </p:nvSpPr>
        <p:spPr/>
        <p:txBody>
          <a:bodyPr/>
          <a:lstStyle/>
          <a:p>
            <a:endParaRPr lang="nl-NL"/>
          </a:p>
        </p:txBody>
      </p:sp>
      <p:sp>
        <p:nvSpPr>
          <p:cNvPr id="5" name="Titel 4"/>
          <p:cNvSpPr>
            <a:spLocks noGrp="1"/>
          </p:cNvSpPr>
          <p:nvPr>
            <p:ph type="title"/>
          </p:nvPr>
        </p:nvSpPr>
        <p:spPr>
          <a:xfrm>
            <a:off x="630000" y="904760"/>
            <a:ext cx="10933200" cy="1069200"/>
          </a:xfrm>
        </p:spPr>
        <p:txBody>
          <a:bodyPr/>
          <a:lstStyle/>
          <a:p>
            <a:r>
              <a:rPr lang="nl-NL" dirty="0" smtClean="0"/>
              <a:t>Zoektocht naar een strategie</a:t>
            </a:r>
            <a:endParaRPr lang="nl-NL" dirty="0"/>
          </a:p>
        </p:txBody>
      </p:sp>
    </p:spTree>
    <p:extLst>
      <p:ext uri="{BB962C8B-B14F-4D97-AF65-F5344CB8AC3E}">
        <p14:creationId xmlns:p14="http://schemas.microsoft.com/office/powerpoint/2010/main" val="5152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pPr marL="0" indent="0">
              <a:buNone/>
            </a:pPr>
            <a:r>
              <a:rPr lang="nl-NL" dirty="0" smtClean="0"/>
              <a:t>Richt </a:t>
            </a:r>
            <a:r>
              <a:rPr lang="nl-NL" dirty="0"/>
              <a:t>zich op het creëren van draagvlak voor maatschappelijk relevante vraagstukken, door vanaf het begin en samen met </a:t>
            </a:r>
            <a:r>
              <a:rPr lang="nl-NL" b="1" dirty="0"/>
              <a:t>álle betrokkenen</a:t>
            </a:r>
            <a:r>
              <a:rPr lang="nl-NL" dirty="0"/>
              <a:t> stappen te zetten die</a:t>
            </a:r>
            <a:r>
              <a:rPr lang="nl-NL" dirty="0" smtClean="0"/>
              <a:t>:</a:t>
            </a:r>
          </a:p>
          <a:p>
            <a:pPr marL="0" indent="0">
              <a:buNone/>
            </a:pPr>
            <a:endParaRPr lang="nl-NL" dirty="0"/>
          </a:p>
          <a:p>
            <a:r>
              <a:rPr lang="nl-NL" b="1" dirty="0" smtClean="0"/>
              <a:t>beargumenteerd </a:t>
            </a:r>
            <a:r>
              <a:rPr lang="nl-NL" b="1" dirty="0"/>
              <a:t>wenselijk </a:t>
            </a:r>
            <a:r>
              <a:rPr lang="nl-NL" dirty="0"/>
              <a:t>zijn (met feiten en/of wetenschappelijke inzichten onderbouwd) en </a:t>
            </a:r>
            <a:r>
              <a:rPr lang="nl-NL" dirty="0" smtClean="0"/>
              <a:t/>
            </a:r>
            <a:br>
              <a:rPr lang="nl-NL" dirty="0" smtClean="0"/>
            </a:br>
            <a:endParaRPr lang="nl-NL" dirty="0"/>
          </a:p>
          <a:p>
            <a:r>
              <a:rPr lang="nl-NL" b="1" dirty="0" smtClean="0"/>
              <a:t>cultureel </a:t>
            </a:r>
            <a:r>
              <a:rPr lang="nl-NL" b="1" dirty="0"/>
              <a:t>haalbaar </a:t>
            </a:r>
            <a:r>
              <a:rPr lang="nl-NL" dirty="0"/>
              <a:t>zijn (passend binnen de cultuur van een plaats/regio en met voldoende draagvlak). </a:t>
            </a:r>
          </a:p>
          <a:p>
            <a:pPr marL="0" indent="0">
              <a:buNone/>
            </a:pPr>
            <a:endParaRPr lang="nl-NL" dirty="0"/>
          </a:p>
        </p:txBody>
      </p:sp>
      <p:sp>
        <p:nvSpPr>
          <p:cNvPr id="3" name="Tijdelijke aanduiding voor dianummer 2"/>
          <p:cNvSpPr>
            <a:spLocks noGrp="1"/>
          </p:cNvSpPr>
          <p:nvPr>
            <p:ph type="sldNum" sz="quarter" idx="14"/>
          </p:nvPr>
        </p:nvSpPr>
        <p:spPr/>
        <p:txBody>
          <a:bodyPr/>
          <a:lstStyle/>
          <a:p>
            <a:fld id="{6C93B359-CF0D-4389-949E-16A33FCBB3EC}" type="slidenum">
              <a:rPr lang="nl-NL" smtClean="0"/>
              <a:t>3</a:t>
            </a:fld>
            <a:endParaRPr lang="nl-NL" dirty="0"/>
          </a:p>
        </p:txBody>
      </p:sp>
      <p:sp>
        <p:nvSpPr>
          <p:cNvPr id="4" name="Tijdelijke aanduiding voor tekst 3"/>
          <p:cNvSpPr>
            <a:spLocks noGrp="1"/>
          </p:cNvSpPr>
          <p:nvPr>
            <p:ph type="body" sz="quarter" idx="26"/>
          </p:nvPr>
        </p:nvSpPr>
        <p:spPr/>
        <p:txBody>
          <a:bodyPr/>
          <a:lstStyle/>
          <a:p>
            <a:endParaRPr lang="nl-NL"/>
          </a:p>
        </p:txBody>
      </p:sp>
      <p:sp>
        <p:nvSpPr>
          <p:cNvPr id="5" name="Titel 4"/>
          <p:cNvSpPr>
            <a:spLocks noGrp="1"/>
          </p:cNvSpPr>
          <p:nvPr>
            <p:ph type="title"/>
          </p:nvPr>
        </p:nvSpPr>
        <p:spPr/>
        <p:txBody>
          <a:bodyPr/>
          <a:lstStyle/>
          <a:p>
            <a:r>
              <a:rPr lang="nl-NL" dirty="0" smtClean="0"/>
              <a:t>Sociale </a:t>
            </a:r>
            <a:r>
              <a:rPr lang="nl-NL" dirty="0"/>
              <a:t>Innovatie (SI) </a:t>
            </a:r>
            <a:r>
              <a:rPr lang="nl-NL" dirty="0" smtClean="0"/>
              <a:t>proces </a:t>
            </a:r>
            <a:r>
              <a:rPr lang="nl-NL" sz="2400" dirty="0" smtClean="0"/>
              <a:t>(Hans de Bruin, UAS HZ)</a:t>
            </a:r>
            <a:r>
              <a:rPr lang="nl-NL" dirty="0" smtClean="0"/>
              <a:t> </a:t>
            </a:r>
            <a:endParaRPr lang="nl-NL" dirty="0"/>
          </a:p>
        </p:txBody>
      </p:sp>
    </p:spTree>
    <p:extLst>
      <p:ext uri="{BB962C8B-B14F-4D97-AF65-F5344CB8AC3E}">
        <p14:creationId xmlns:p14="http://schemas.microsoft.com/office/powerpoint/2010/main" val="365884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630000" y="1897380"/>
            <a:ext cx="10922400" cy="4457700"/>
          </a:xfrm>
        </p:spPr>
        <p:txBody>
          <a:bodyPr>
            <a:normAutofit fontScale="85000" lnSpcReduction="10000"/>
          </a:bodyPr>
          <a:lstStyle/>
          <a:p>
            <a:pPr marL="0" indent="0">
              <a:buNone/>
            </a:pPr>
            <a:r>
              <a:rPr lang="nl-NL" dirty="0"/>
              <a:t>I.	</a:t>
            </a:r>
            <a:r>
              <a:rPr lang="nl-NL" b="1" dirty="0"/>
              <a:t>Axioma: we </a:t>
            </a:r>
            <a:r>
              <a:rPr lang="nl-NL" b="1" dirty="0" err="1"/>
              <a:t>got</a:t>
            </a:r>
            <a:r>
              <a:rPr lang="nl-NL" b="1" dirty="0"/>
              <a:t> </a:t>
            </a:r>
            <a:r>
              <a:rPr lang="nl-NL" b="1" dirty="0" err="1"/>
              <a:t>to</a:t>
            </a:r>
            <a:r>
              <a:rPr lang="nl-NL" b="1" dirty="0"/>
              <a:t> move. </a:t>
            </a:r>
            <a:r>
              <a:rPr lang="nl-NL" b="1" dirty="0" smtClean="0"/>
              <a:t/>
            </a:r>
            <a:br>
              <a:rPr lang="nl-NL" b="1" dirty="0" smtClean="0"/>
            </a:br>
            <a:r>
              <a:rPr lang="nl-NL" dirty="0" smtClean="0"/>
              <a:t>Dit </a:t>
            </a:r>
            <a:r>
              <a:rPr lang="nl-NL" dirty="0"/>
              <a:t>axioma kan worden opgevat als een feit – we hebben geen andere keus dan te bewegen – en als een ‘call-</a:t>
            </a:r>
            <a:r>
              <a:rPr lang="nl-NL" dirty="0" err="1"/>
              <a:t>to</a:t>
            </a:r>
            <a:r>
              <a:rPr lang="nl-NL" dirty="0"/>
              <a:t>-action’ –.</a:t>
            </a:r>
          </a:p>
          <a:p>
            <a:pPr marL="0" indent="0">
              <a:buNone/>
            </a:pPr>
            <a:r>
              <a:rPr lang="nl-NL" dirty="0"/>
              <a:t>II.	</a:t>
            </a:r>
            <a:r>
              <a:rPr lang="nl-NL" b="1" dirty="0"/>
              <a:t>Opdracht: creëer bewegingsruimte. </a:t>
            </a:r>
            <a:r>
              <a:rPr lang="nl-NL" b="1" dirty="0" smtClean="0"/>
              <a:t/>
            </a:r>
            <a:br>
              <a:rPr lang="nl-NL" b="1" dirty="0" smtClean="0"/>
            </a:br>
            <a:r>
              <a:rPr lang="nl-NL" dirty="0" smtClean="0"/>
              <a:t>Het </a:t>
            </a:r>
            <a:r>
              <a:rPr lang="nl-NL" dirty="0"/>
              <a:t>creëren van bewegingsruimte begint met het herkennen en erkennen van elkaars wereldbeelden met als opdracht het uitstellen van (ver)oordelen. Het doel is </a:t>
            </a:r>
            <a:r>
              <a:rPr lang="nl-NL" b="1" dirty="0"/>
              <a:t>elkaars wereldbeelden te leren kennen </a:t>
            </a:r>
            <a:r>
              <a:rPr lang="nl-NL" dirty="0"/>
              <a:t>en daarmee te verruimen waarmee letterlijk bewegingsruimte wordt gecreëerd. Naast het creëren van bewegingsruimte worden onderliggende mechanismen in beeld gebracht die vooruitgang in een vraagstuk al dan niet blokkeren: de welbekende </a:t>
            </a:r>
            <a:r>
              <a:rPr lang="nl-NL" b="1" dirty="0"/>
              <a:t>systeem- en weeffouten</a:t>
            </a:r>
            <a:r>
              <a:rPr lang="nl-NL" dirty="0"/>
              <a:t>.</a:t>
            </a:r>
          </a:p>
          <a:p>
            <a:pPr marL="0" indent="0">
              <a:buNone/>
            </a:pPr>
            <a:r>
              <a:rPr lang="nl-NL" dirty="0"/>
              <a:t>III.	</a:t>
            </a:r>
            <a:r>
              <a:rPr lang="nl-NL" b="1" dirty="0"/>
              <a:t>Opdracht: bepaal de juiste richting. </a:t>
            </a:r>
            <a:r>
              <a:rPr lang="nl-NL" b="1" dirty="0" smtClean="0"/>
              <a:t/>
            </a:r>
            <a:br>
              <a:rPr lang="nl-NL" b="1" dirty="0" smtClean="0"/>
            </a:br>
            <a:r>
              <a:rPr lang="nl-NL" dirty="0" smtClean="0"/>
              <a:t>Met </a:t>
            </a:r>
            <a:r>
              <a:rPr lang="nl-NL" dirty="0"/>
              <a:t>het herkennen en erkennen van wereldbeelden wordt vanuit diverse standpunten een breed beeld geschetst van de issues die spelen in een vraagstuk. De volgende stap is het </a:t>
            </a:r>
            <a:r>
              <a:rPr lang="nl-NL" b="1" dirty="0"/>
              <a:t>accommoderen van wereldbeelden voor het bepalen van gewenste oplossingsrichtingen</a:t>
            </a:r>
            <a:r>
              <a:rPr lang="nl-NL" dirty="0"/>
              <a:t>. Bij voldoende draagvlak kunnen één of meer </a:t>
            </a:r>
            <a:r>
              <a:rPr lang="nl-NL" b="1" dirty="0"/>
              <a:t>oplossingsrichtingen worden geëxploreerd</a:t>
            </a:r>
            <a:r>
              <a:rPr lang="nl-NL" dirty="0"/>
              <a:t>. </a:t>
            </a:r>
          </a:p>
          <a:p>
            <a:pPr marL="0" indent="0">
              <a:buNone/>
            </a:pPr>
            <a:endParaRPr lang="nl-NL" dirty="0"/>
          </a:p>
        </p:txBody>
      </p:sp>
      <p:sp>
        <p:nvSpPr>
          <p:cNvPr id="3" name="Tijdelijke aanduiding voor dianummer 2"/>
          <p:cNvSpPr>
            <a:spLocks noGrp="1"/>
          </p:cNvSpPr>
          <p:nvPr>
            <p:ph type="sldNum" sz="quarter" idx="14"/>
          </p:nvPr>
        </p:nvSpPr>
        <p:spPr/>
        <p:txBody>
          <a:bodyPr/>
          <a:lstStyle/>
          <a:p>
            <a:fld id="{6C93B359-CF0D-4389-949E-16A33FCBB3EC}" type="slidenum">
              <a:rPr lang="nl-NL" smtClean="0"/>
              <a:t>4</a:t>
            </a:fld>
            <a:endParaRPr lang="nl-NL" dirty="0"/>
          </a:p>
        </p:txBody>
      </p:sp>
      <p:sp>
        <p:nvSpPr>
          <p:cNvPr id="4" name="Tijdelijke aanduiding voor tekst 3"/>
          <p:cNvSpPr>
            <a:spLocks noGrp="1"/>
          </p:cNvSpPr>
          <p:nvPr>
            <p:ph type="body" sz="quarter" idx="26"/>
          </p:nvPr>
        </p:nvSpPr>
        <p:spPr/>
        <p:txBody>
          <a:bodyPr/>
          <a:lstStyle/>
          <a:p>
            <a:endParaRPr lang="nl-NL"/>
          </a:p>
        </p:txBody>
      </p:sp>
      <p:sp>
        <p:nvSpPr>
          <p:cNvPr id="5" name="Titel 4"/>
          <p:cNvSpPr>
            <a:spLocks noGrp="1"/>
          </p:cNvSpPr>
          <p:nvPr>
            <p:ph type="title"/>
          </p:nvPr>
        </p:nvSpPr>
        <p:spPr>
          <a:xfrm>
            <a:off x="630000" y="959868"/>
            <a:ext cx="10933200" cy="764020"/>
          </a:xfrm>
        </p:spPr>
        <p:txBody>
          <a:bodyPr/>
          <a:lstStyle/>
          <a:p>
            <a:r>
              <a:rPr lang="nl-NL" dirty="0" smtClean="0"/>
              <a:t>Fundamentele principes Sociale Innovatie</a:t>
            </a:r>
            <a:endParaRPr lang="nl-NL" dirty="0"/>
          </a:p>
        </p:txBody>
      </p:sp>
    </p:spTree>
    <p:extLst>
      <p:ext uri="{BB962C8B-B14F-4D97-AF65-F5344CB8AC3E}">
        <p14:creationId xmlns:p14="http://schemas.microsoft.com/office/powerpoint/2010/main" val="401225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637200" y="2583942"/>
            <a:ext cx="10922400" cy="3964060"/>
          </a:xfrm>
        </p:spPr>
        <p:txBody>
          <a:bodyPr/>
          <a:lstStyle/>
          <a:p>
            <a:r>
              <a:rPr lang="nl-NL" dirty="0" smtClean="0"/>
              <a:t>Gebiedsontwikkeling Perkpolder (met 75 ha ontpoldering)</a:t>
            </a:r>
            <a:br>
              <a:rPr lang="nl-NL" dirty="0" smtClean="0"/>
            </a:br>
            <a:endParaRPr lang="nl-NL" dirty="0" smtClean="0"/>
          </a:p>
          <a:p>
            <a:r>
              <a:rPr lang="nl-NL" dirty="0" err="1" smtClean="0"/>
              <a:t>Waterdunen</a:t>
            </a:r>
            <a:r>
              <a:rPr lang="nl-NL" dirty="0" smtClean="0"/>
              <a:t> (binnendijkse natuur)</a:t>
            </a:r>
            <a:br>
              <a:rPr lang="nl-NL" dirty="0" smtClean="0"/>
            </a:br>
            <a:endParaRPr lang="nl-NL" dirty="0" smtClean="0"/>
          </a:p>
          <a:p>
            <a:r>
              <a:rPr lang="nl-NL" dirty="0" smtClean="0"/>
              <a:t>Uitbreiding Zwin (slufter op </a:t>
            </a:r>
            <a:r>
              <a:rPr lang="nl-NL" dirty="0" err="1" smtClean="0"/>
              <a:t>vnl</a:t>
            </a:r>
            <a:r>
              <a:rPr lang="nl-NL" dirty="0" smtClean="0"/>
              <a:t> Vlaams grondgebied)</a:t>
            </a:r>
            <a:br>
              <a:rPr lang="nl-NL" dirty="0" smtClean="0"/>
            </a:br>
            <a:endParaRPr lang="nl-NL" dirty="0" smtClean="0"/>
          </a:p>
          <a:p>
            <a:r>
              <a:rPr lang="nl-NL" dirty="0" err="1" smtClean="0"/>
              <a:t>Hedwige</a:t>
            </a:r>
            <a:r>
              <a:rPr lang="nl-NL" dirty="0" smtClean="0"/>
              <a:t> en Prosperpolder (met 300 ha ontpoldering in Nl)</a:t>
            </a:r>
            <a:endParaRPr lang="nl-NL" dirty="0"/>
          </a:p>
        </p:txBody>
      </p:sp>
      <p:sp>
        <p:nvSpPr>
          <p:cNvPr id="3" name="Tijdelijke aanduiding voor dianummer 2"/>
          <p:cNvSpPr>
            <a:spLocks noGrp="1"/>
          </p:cNvSpPr>
          <p:nvPr>
            <p:ph type="sldNum" sz="quarter" idx="14"/>
          </p:nvPr>
        </p:nvSpPr>
        <p:spPr/>
        <p:txBody>
          <a:bodyPr/>
          <a:lstStyle/>
          <a:p>
            <a:fld id="{6C93B359-CF0D-4389-949E-16A33FCBB3EC}" type="slidenum">
              <a:rPr lang="nl-NL" smtClean="0"/>
              <a:t>5</a:t>
            </a:fld>
            <a:endParaRPr lang="nl-NL" dirty="0"/>
          </a:p>
        </p:txBody>
      </p:sp>
      <p:sp>
        <p:nvSpPr>
          <p:cNvPr id="4" name="Tijdelijke aanduiding voor tekst 3"/>
          <p:cNvSpPr>
            <a:spLocks noGrp="1"/>
          </p:cNvSpPr>
          <p:nvPr>
            <p:ph type="body" sz="quarter" idx="26"/>
          </p:nvPr>
        </p:nvSpPr>
        <p:spPr/>
        <p:txBody>
          <a:bodyPr/>
          <a:lstStyle/>
          <a:p>
            <a:endParaRPr lang="nl-NL"/>
          </a:p>
        </p:txBody>
      </p:sp>
      <p:sp>
        <p:nvSpPr>
          <p:cNvPr id="5" name="Titel 4"/>
          <p:cNvSpPr>
            <a:spLocks noGrp="1"/>
          </p:cNvSpPr>
          <p:nvPr>
            <p:ph type="title"/>
          </p:nvPr>
        </p:nvSpPr>
        <p:spPr/>
        <p:txBody>
          <a:bodyPr/>
          <a:lstStyle/>
          <a:p>
            <a:r>
              <a:rPr lang="nl-NL" dirty="0" smtClean="0"/>
              <a:t>Wat is goed(?) gegaan aan natuurherstel en waarom</a:t>
            </a:r>
            <a:endParaRPr lang="nl-NL" dirty="0"/>
          </a:p>
        </p:txBody>
      </p:sp>
    </p:spTree>
    <p:extLst>
      <p:ext uri="{BB962C8B-B14F-4D97-AF65-F5344CB8AC3E}">
        <p14:creationId xmlns:p14="http://schemas.microsoft.com/office/powerpoint/2010/main" val="633266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nummer 3"/>
          <p:cNvSpPr>
            <a:spLocks noGrp="1"/>
          </p:cNvSpPr>
          <p:nvPr>
            <p:ph type="sldNum" sz="quarter" idx="11"/>
          </p:nvPr>
        </p:nvSpPr>
        <p:spPr>
          <a:xfrm>
            <a:off x="6561139" y="6611938"/>
            <a:ext cx="2416175" cy="119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Verdana" panose="020B0604030504040204" pitchFamily="34" charset="0"/>
                <a:ea typeface="Geneva"/>
                <a:cs typeface="Geneva"/>
              </a:defRPr>
            </a:lvl1pPr>
            <a:lvl2pPr marL="742950" indent="-285750">
              <a:spcBef>
                <a:spcPct val="20000"/>
              </a:spcBef>
              <a:buChar char="–"/>
              <a:defRPr>
                <a:solidFill>
                  <a:schemeClr val="tx1"/>
                </a:solidFill>
                <a:latin typeface="Verdana" panose="020B0604030504040204" pitchFamily="34" charset="0"/>
                <a:ea typeface="Geneva"/>
                <a:cs typeface="Geneva"/>
              </a:defRPr>
            </a:lvl2pPr>
            <a:lvl3pPr marL="1143000" indent="-228600">
              <a:spcBef>
                <a:spcPct val="20000"/>
              </a:spcBef>
              <a:buChar char="•"/>
              <a:defRPr>
                <a:solidFill>
                  <a:schemeClr val="tx1"/>
                </a:solidFill>
                <a:latin typeface="Verdana" panose="020B0604030504040204" pitchFamily="34" charset="0"/>
                <a:ea typeface="Geneva"/>
                <a:cs typeface="Geneva"/>
              </a:defRPr>
            </a:lvl3pPr>
            <a:lvl4pPr marL="1600200" indent="-228600">
              <a:spcBef>
                <a:spcPct val="20000"/>
              </a:spcBef>
              <a:buChar char="–"/>
              <a:defRPr>
                <a:solidFill>
                  <a:schemeClr val="tx1"/>
                </a:solidFill>
                <a:latin typeface="Verdana" panose="020B0604030504040204" pitchFamily="34" charset="0"/>
                <a:ea typeface="Geneva"/>
                <a:cs typeface="Geneva"/>
              </a:defRPr>
            </a:lvl4pPr>
            <a:lvl5pPr marL="2057400" indent="-228600">
              <a:spcBef>
                <a:spcPct val="20000"/>
              </a:spcBef>
              <a:buChar char="»"/>
              <a:defRPr>
                <a:solidFill>
                  <a:schemeClr val="tx1"/>
                </a:solidFill>
                <a:latin typeface="Verdana" panose="020B0604030504040204" pitchFamily="34" charset="0"/>
                <a:ea typeface="Geneva"/>
                <a:cs typeface="Geneva"/>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9pPr>
          </a:lstStyle>
          <a:p>
            <a:pPr eaLnBrk="0" hangingPunct="0">
              <a:spcBef>
                <a:spcPct val="0"/>
              </a:spcBef>
              <a:buFontTx/>
              <a:buNone/>
            </a:pPr>
            <a:fld id="{C9642F61-F5D3-4434-96AA-4771FF818695}" type="slidenum">
              <a:rPr lang="nl-NL" altLang="nl-NL" smtClean="0">
                <a:solidFill>
                  <a:srgbClr val="FFFFFF"/>
                </a:solidFill>
                <a:latin typeface="Times New Roman" panose="02020603050405020304" pitchFamily="18" charset="0"/>
                <a:ea typeface="MS PGothic" panose="020B0600070205080204" pitchFamily="34" charset="-128"/>
                <a:cs typeface="Arial" panose="020B0604020202020204" pitchFamily="34" charset="0"/>
              </a:rPr>
              <a:pPr eaLnBrk="0" hangingPunct="0">
                <a:spcBef>
                  <a:spcPct val="0"/>
                </a:spcBef>
                <a:buFontTx/>
                <a:buNone/>
              </a:pPr>
              <a:t>6</a:t>
            </a:fld>
            <a:endParaRPr lang="nl-NL" altLang="nl-NL" smtClean="0">
              <a:solidFill>
                <a:srgbClr val="FFFFFF"/>
              </a:solidFill>
              <a:latin typeface="Times New Roman" panose="02020603050405020304" pitchFamily="18" charset="0"/>
              <a:ea typeface="MS PGothic" panose="020B0600070205080204" pitchFamily="34" charset="-128"/>
              <a:cs typeface="Arial" panose="020B0604020202020204" pitchFamily="34" charset="0"/>
            </a:endParaRPr>
          </a:p>
        </p:txBody>
      </p:sp>
      <p:sp>
        <p:nvSpPr>
          <p:cNvPr id="122883" name="Text Box 11"/>
          <p:cNvSpPr txBox="1">
            <a:spLocks noChangeArrowheads="1"/>
          </p:cNvSpPr>
          <p:nvPr/>
        </p:nvSpPr>
        <p:spPr bwMode="auto">
          <a:xfrm>
            <a:off x="1360487" y="6269335"/>
            <a:ext cx="9955529"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a:solidFill>
                  <a:schemeClr val="tx1"/>
                </a:solidFill>
                <a:latin typeface="Verdana" panose="020B0604030504040204" pitchFamily="34" charset="0"/>
                <a:ea typeface="Geneva"/>
                <a:cs typeface="Geneva"/>
              </a:defRPr>
            </a:lvl1pPr>
            <a:lvl2pPr marL="742950" indent="-285750">
              <a:spcBef>
                <a:spcPct val="20000"/>
              </a:spcBef>
              <a:buChar char="–"/>
              <a:defRPr>
                <a:solidFill>
                  <a:schemeClr val="tx1"/>
                </a:solidFill>
                <a:latin typeface="Verdana" panose="020B0604030504040204" pitchFamily="34" charset="0"/>
                <a:ea typeface="Geneva"/>
                <a:cs typeface="Geneva"/>
              </a:defRPr>
            </a:lvl2pPr>
            <a:lvl3pPr marL="1143000" indent="-228600">
              <a:spcBef>
                <a:spcPct val="20000"/>
              </a:spcBef>
              <a:buChar char="•"/>
              <a:defRPr>
                <a:solidFill>
                  <a:schemeClr val="tx1"/>
                </a:solidFill>
                <a:latin typeface="Verdana" panose="020B0604030504040204" pitchFamily="34" charset="0"/>
                <a:ea typeface="Geneva"/>
                <a:cs typeface="Geneva"/>
              </a:defRPr>
            </a:lvl3pPr>
            <a:lvl4pPr marL="1600200" indent="-228600">
              <a:spcBef>
                <a:spcPct val="20000"/>
              </a:spcBef>
              <a:buChar char="–"/>
              <a:defRPr>
                <a:solidFill>
                  <a:schemeClr val="tx1"/>
                </a:solidFill>
                <a:latin typeface="Verdana" panose="020B0604030504040204" pitchFamily="34" charset="0"/>
                <a:ea typeface="Geneva"/>
                <a:cs typeface="Geneva"/>
              </a:defRPr>
            </a:lvl4pPr>
            <a:lvl5pPr marL="2057400" indent="-228600">
              <a:spcBef>
                <a:spcPct val="20000"/>
              </a:spcBef>
              <a:buChar char="»"/>
              <a:defRPr>
                <a:solidFill>
                  <a:schemeClr val="tx1"/>
                </a:solidFill>
                <a:latin typeface="Verdana" panose="020B0604030504040204" pitchFamily="34" charset="0"/>
                <a:ea typeface="Geneva"/>
                <a:cs typeface="Geneva"/>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9pPr>
          </a:lstStyle>
          <a:p>
            <a:pPr>
              <a:spcBef>
                <a:spcPct val="50000"/>
              </a:spcBef>
              <a:buFontTx/>
              <a:buNone/>
            </a:pPr>
            <a:r>
              <a:rPr lang="nl-NL" altLang="nl-NL" sz="2400" dirty="0" smtClean="0">
                <a:solidFill>
                  <a:srgbClr val="0070C0"/>
                </a:solidFill>
                <a:ea typeface="MS PGothic" panose="020B0600070205080204" pitchFamily="34" charset="-128"/>
              </a:rPr>
              <a:t>Combineren veiligheid, ecologie/natuur en economie</a:t>
            </a:r>
            <a:endParaRPr lang="nl-NL" altLang="nl-NL" sz="2400" dirty="0">
              <a:solidFill>
                <a:srgbClr val="0070C0"/>
              </a:solidFill>
              <a:ea typeface="MS PGothic" panose="020B0600070205080204" pitchFamily="34" charset="-128"/>
            </a:endParaRPr>
          </a:p>
        </p:txBody>
      </p:sp>
      <p:pic>
        <p:nvPicPr>
          <p:cNvPr id="122885"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0274" y="906165"/>
            <a:ext cx="6045201" cy="533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6" name="Tekstvak 8"/>
          <p:cNvSpPr txBox="1">
            <a:spLocks noChangeArrowheads="1"/>
          </p:cNvSpPr>
          <p:nvPr/>
        </p:nvSpPr>
        <p:spPr bwMode="auto">
          <a:xfrm>
            <a:off x="560070" y="1211640"/>
            <a:ext cx="5109529"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Verdana" panose="020B0604030504040204" pitchFamily="34" charset="0"/>
                <a:ea typeface="Geneva"/>
                <a:cs typeface="Geneva"/>
              </a:defRPr>
            </a:lvl1pPr>
            <a:lvl2pPr marL="742950" indent="-285750">
              <a:spcBef>
                <a:spcPct val="20000"/>
              </a:spcBef>
              <a:buChar char="–"/>
              <a:defRPr>
                <a:solidFill>
                  <a:schemeClr val="tx1"/>
                </a:solidFill>
                <a:latin typeface="Verdana" panose="020B0604030504040204" pitchFamily="34" charset="0"/>
                <a:ea typeface="Geneva"/>
                <a:cs typeface="Geneva"/>
              </a:defRPr>
            </a:lvl2pPr>
            <a:lvl3pPr marL="1143000" indent="-228600">
              <a:spcBef>
                <a:spcPct val="20000"/>
              </a:spcBef>
              <a:buChar char="•"/>
              <a:defRPr>
                <a:solidFill>
                  <a:schemeClr val="tx1"/>
                </a:solidFill>
                <a:latin typeface="Verdana" panose="020B0604030504040204" pitchFamily="34" charset="0"/>
                <a:ea typeface="Geneva"/>
                <a:cs typeface="Geneva"/>
              </a:defRPr>
            </a:lvl3pPr>
            <a:lvl4pPr marL="1600200" indent="-228600">
              <a:spcBef>
                <a:spcPct val="20000"/>
              </a:spcBef>
              <a:buChar char="–"/>
              <a:defRPr>
                <a:solidFill>
                  <a:schemeClr val="tx1"/>
                </a:solidFill>
                <a:latin typeface="Verdana" panose="020B0604030504040204" pitchFamily="34" charset="0"/>
                <a:ea typeface="Geneva"/>
                <a:cs typeface="Geneva"/>
              </a:defRPr>
            </a:lvl4pPr>
            <a:lvl5pPr marL="2057400" indent="-228600">
              <a:spcBef>
                <a:spcPct val="20000"/>
              </a:spcBef>
              <a:buChar char="»"/>
              <a:defRPr>
                <a:solidFill>
                  <a:schemeClr val="tx1"/>
                </a:solidFill>
                <a:latin typeface="Verdana" panose="020B0604030504040204" pitchFamily="34" charset="0"/>
                <a:ea typeface="Geneva"/>
                <a:cs typeface="Geneva"/>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9pPr>
          </a:lstStyle>
          <a:p>
            <a:pPr eaLnBrk="1" hangingPunct="1">
              <a:spcBef>
                <a:spcPct val="0"/>
              </a:spcBef>
              <a:buFontTx/>
              <a:buNone/>
            </a:pPr>
            <a:r>
              <a:rPr lang="nl-NL" altLang="nl-NL" sz="2400" dirty="0" smtClean="0">
                <a:ea typeface="MS PGothic" panose="020B0600070205080204" pitchFamily="34" charset="-128"/>
              </a:rPr>
              <a:t>Ontpoldering en dijkversterking gerealiseerd in 2015, opslibbing en ecologische ontwikkeling wordt gemonitord.</a:t>
            </a:r>
            <a:endParaRPr lang="nl-NL" altLang="nl-NL" sz="2400" dirty="0">
              <a:ea typeface="MS PGothic" panose="020B0600070205080204" pitchFamily="34" charset="-128"/>
            </a:endParaRPr>
          </a:p>
        </p:txBody>
      </p:sp>
      <p:pic>
        <p:nvPicPr>
          <p:cNvPr id="122887" name="Tijdelijke aanduiding voor inhoud 1"/>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70890" y="2781300"/>
            <a:ext cx="5747299" cy="3455989"/>
          </a:xfrm>
        </p:spPr>
      </p:pic>
      <p:sp>
        <p:nvSpPr>
          <p:cNvPr id="122888" name="Rectangle 2"/>
          <p:cNvSpPr>
            <a:spLocks noGrp="1" noChangeArrowheads="1"/>
          </p:cNvSpPr>
          <p:nvPr>
            <p:ph type="title"/>
          </p:nvPr>
        </p:nvSpPr>
        <p:spPr>
          <a:xfrm>
            <a:off x="1528444" y="660102"/>
            <a:ext cx="8941436" cy="492125"/>
          </a:xfrm>
          <a:solidFill>
            <a:schemeClr val="bg1"/>
          </a:solidFill>
        </p:spPr>
        <p:txBody>
          <a:bodyPr>
            <a:noAutofit/>
          </a:bodyPr>
          <a:lstStyle/>
          <a:p>
            <a:pPr eaLnBrk="1" hangingPunct="1"/>
            <a:r>
              <a:rPr lang="nl-NL" altLang="nl-NL" sz="2800" dirty="0" smtClean="0">
                <a:solidFill>
                  <a:srgbClr val="0070C0"/>
                </a:solidFill>
                <a:ea typeface="MS PGothic" panose="020B0600070205080204" pitchFamily="34" charset="-128"/>
                <a:cs typeface="Geneva"/>
              </a:rPr>
              <a:t>Integrale Gebiedsontwikkeling  Perkpolder</a:t>
            </a:r>
            <a:endParaRPr lang="nl-NL" altLang="nl-NL" sz="2800" dirty="0">
              <a:solidFill>
                <a:srgbClr val="0070C0"/>
              </a:solidFill>
              <a:ea typeface="MS PGothic" panose="020B0600070205080204" pitchFamily="34" charset="-128"/>
              <a:cs typeface="Geneva"/>
            </a:endParaRPr>
          </a:p>
        </p:txBody>
      </p:sp>
    </p:spTree>
    <p:extLst>
      <p:ext uri="{BB962C8B-B14F-4D97-AF65-F5344CB8AC3E}">
        <p14:creationId xmlns:p14="http://schemas.microsoft.com/office/powerpoint/2010/main" val="892004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5" descr="Afbeelding waterdu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869" y="1098531"/>
            <a:ext cx="9918475" cy="567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hthoek 4"/>
          <p:cNvSpPr>
            <a:spLocks noChangeArrowheads="1"/>
          </p:cNvSpPr>
          <p:nvPr/>
        </p:nvSpPr>
        <p:spPr bwMode="auto">
          <a:xfrm>
            <a:off x="1859280" y="575311"/>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Verdana" panose="020B0604030504040204" pitchFamily="34" charset="0"/>
                <a:ea typeface="Geneva"/>
                <a:cs typeface="Geneva"/>
              </a:defRPr>
            </a:lvl1pPr>
            <a:lvl2pPr marL="37931725" indent="-37474525">
              <a:spcBef>
                <a:spcPct val="20000"/>
              </a:spcBef>
              <a:buChar char="–"/>
              <a:defRPr>
                <a:solidFill>
                  <a:schemeClr val="tx1"/>
                </a:solidFill>
                <a:latin typeface="Verdana" panose="020B0604030504040204" pitchFamily="34" charset="0"/>
                <a:ea typeface="Geneva"/>
                <a:cs typeface="Geneva"/>
              </a:defRPr>
            </a:lvl2pPr>
            <a:lvl3pPr marL="1143000" indent="-228600">
              <a:spcBef>
                <a:spcPct val="20000"/>
              </a:spcBef>
              <a:buChar char="•"/>
              <a:defRPr>
                <a:solidFill>
                  <a:schemeClr val="tx1"/>
                </a:solidFill>
                <a:latin typeface="Verdana" panose="020B0604030504040204" pitchFamily="34" charset="0"/>
                <a:ea typeface="Geneva"/>
                <a:cs typeface="Geneva"/>
              </a:defRPr>
            </a:lvl3pPr>
            <a:lvl4pPr marL="1600200" indent="-228600">
              <a:spcBef>
                <a:spcPct val="20000"/>
              </a:spcBef>
              <a:buChar char="–"/>
              <a:defRPr>
                <a:solidFill>
                  <a:schemeClr val="tx1"/>
                </a:solidFill>
                <a:latin typeface="Verdana" panose="020B0604030504040204" pitchFamily="34" charset="0"/>
                <a:ea typeface="Geneva"/>
                <a:cs typeface="Geneva"/>
              </a:defRPr>
            </a:lvl4pPr>
            <a:lvl5pPr marL="2057400" indent="-228600">
              <a:spcBef>
                <a:spcPct val="20000"/>
              </a:spcBef>
              <a:buChar char="»"/>
              <a:defRPr>
                <a:solidFill>
                  <a:schemeClr val="tx1"/>
                </a:solidFill>
                <a:latin typeface="Verdana" panose="020B0604030504040204" pitchFamily="34" charset="0"/>
                <a:ea typeface="Geneva"/>
                <a:cs typeface="Geneva"/>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9pPr>
          </a:lstStyle>
          <a:p>
            <a:pPr algn="ctr" eaLnBrk="1" hangingPunct="1">
              <a:spcBef>
                <a:spcPct val="0"/>
              </a:spcBef>
              <a:buFontTx/>
              <a:buNone/>
            </a:pPr>
            <a:r>
              <a:rPr lang="nl-NL" altLang="nl-NL" sz="2800" dirty="0" smtClean="0">
                <a:solidFill>
                  <a:srgbClr val="0A026E"/>
                </a:solidFill>
                <a:latin typeface="Arial" panose="020B0604020202020204" pitchFamily="34" charset="0"/>
                <a:ea typeface="MS PGothic" panose="020B0600070205080204" pitchFamily="34" charset="-128"/>
              </a:rPr>
              <a:t>Integrale gebiedsontwikkeling </a:t>
            </a:r>
            <a:r>
              <a:rPr lang="nl-NL" altLang="nl-NL" sz="2800" dirty="0" err="1" smtClean="0">
                <a:solidFill>
                  <a:srgbClr val="0A026E"/>
                </a:solidFill>
                <a:latin typeface="Arial" panose="020B0604020202020204" pitchFamily="34" charset="0"/>
                <a:ea typeface="MS PGothic" panose="020B0600070205080204" pitchFamily="34" charset="-128"/>
              </a:rPr>
              <a:t>Waterdunen</a:t>
            </a:r>
            <a:endParaRPr lang="nl-NL" altLang="nl-NL" sz="2800" dirty="0">
              <a:solidFill>
                <a:srgbClr val="0A026E"/>
              </a:solidFill>
              <a:latin typeface="Arial" panose="020B0604020202020204" pitchFamily="34" charset="0"/>
              <a:ea typeface="MS PGothic" panose="020B0600070205080204" pitchFamily="34" charset="-128"/>
            </a:endParaRPr>
          </a:p>
        </p:txBody>
      </p:sp>
      <p:sp>
        <p:nvSpPr>
          <p:cNvPr id="133124" name="Text Box 17"/>
          <p:cNvSpPr txBox="1">
            <a:spLocks noChangeArrowheads="1"/>
          </p:cNvSpPr>
          <p:nvPr/>
        </p:nvSpPr>
        <p:spPr bwMode="auto">
          <a:xfrm>
            <a:off x="2667000" y="6027739"/>
            <a:ext cx="7010400" cy="646331"/>
          </a:xfrm>
          <a:prstGeom prst="rect">
            <a:avLst/>
          </a:prstGeom>
          <a:solidFill>
            <a:schemeClr val="bg1">
              <a:alpha val="69000"/>
            </a:schemeClr>
          </a:solidFill>
          <a:ln>
            <a:noFill/>
          </a:ln>
        </p:spPr>
        <p:txBody>
          <a:bodyPr>
            <a:spAutoFit/>
          </a:bodyPr>
          <a:lstStyle>
            <a:lvl1pPr>
              <a:spcBef>
                <a:spcPct val="20000"/>
              </a:spcBef>
              <a:buChar char="•"/>
              <a:defRPr>
                <a:solidFill>
                  <a:schemeClr val="tx1"/>
                </a:solidFill>
                <a:latin typeface="Verdana" panose="020B0604030504040204" pitchFamily="34" charset="0"/>
                <a:ea typeface="Geneva"/>
                <a:cs typeface="Geneva"/>
              </a:defRPr>
            </a:lvl1pPr>
            <a:lvl2pPr marL="37931725" indent="-37474525">
              <a:spcBef>
                <a:spcPct val="20000"/>
              </a:spcBef>
              <a:buChar char="–"/>
              <a:defRPr>
                <a:solidFill>
                  <a:schemeClr val="tx1"/>
                </a:solidFill>
                <a:latin typeface="Verdana" panose="020B0604030504040204" pitchFamily="34" charset="0"/>
                <a:ea typeface="Geneva"/>
                <a:cs typeface="Geneva"/>
              </a:defRPr>
            </a:lvl2pPr>
            <a:lvl3pPr marL="1143000" indent="-228600">
              <a:spcBef>
                <a:spcPct val="20000"/>
              </a:spcBef>
              <a:buChar char="•"/>
              <a:defRPr>
                <a:solidFill>
                  <a:schemeClr val="tx1"/>
                </a:solidFill>
                <a:latin typeface="Verdana" panose="020B0604030504040204" pitchFamily="34" charset="0"/>
                <a:ea typeface="Geneva"/>
                <a:cs typeface="Geneva"/>
              </a:defRPr>
            </a:lvl3pPr>
            <a:lvl4pPr marL="1600200" indent="-228600">
              <a:spcBef>
                <a:spcPct val="20000"/>
              </a:spcBef>
              <a:buChar char="–"/>
              <a:defRPr>
                <a:solidFill>
                  <a:schemeClr val="tx1"/>
                </a:solidFill>
                <a:latin typeface="Verdana" panose="020B0604030504040204" pitchFamily="34" charset="0"/>
                <a:ea typeface="Geneva"/>
                <a:cs typeface="Geneva"/>
              </a:defRPr>
            </a:lvl4pPr>
            <a:lvl5pPr marL="2057400" indent="-228600">
              <a:spcBef>
                <a:spcPct val="20000"/>
              </a:spcBef>
              <a:buChar char="»"/>
              <a:defRPr>
                <a:solidFill>
                  <a:schemeClr val="tx1"/>
                </a:solidFill>
                <a:latin typeface="Verdana" panose="020B0604030504040204" pitchFamily="34" charset="0"/>
                <a:ea typeface="Geneva"/>
                <a:cs typeface="Geneva"/>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Geneva"/>
                <a:cs typeface="Geneva"/>
              </a:defRPr>
            </a:lvl9pPr>
          </a:lstStyle>
          <a:p>
            <a:pPr>
              <a:spcBef>
                <a:spcPct val="50000"/>
              </a:spcBef>
              <a:buFontTx/>
              <a:buNone/>
            </a:pPr>
            <a:r>
              <a:rPr lang="nl-NL" altLang="nl-NL" dirty="0" smtClean="0">
                <a:ea typeface="MS PGothic" panose="020B0600070205080204" pitchFamily="34" charset="-128"/>
              </a:rPr>
              <a:t>Combineren veiligheid, ecologie/natuur en economie </a:t>
            </a:r>
            <a:r>
              <a:rPr lang="nl-NL" altLang="nl-NL" dirty="0">
                <a:ea typeface="MS PGothic" panose="020B0600070205080204" pitchFamily="34" charset="-128"/>
              </a:rPr>
              <a:t>in </a:t>
            </a:r>
            <a:r>
              <a:rPr lang="nl-NL" altLang="nl-NL" dirty="0" smtClean="0">
                <a:ea typeface="MS PGothic" panose="020B0600070205080204" pitchFamily="34" charset="-128"/>
              </a:rPr>
              <a:t>een Waterkerend Landschap</a:t>
            </a:r>
            <a:endParaRPr lang="nl-NL" altLang="nl-NL" dirty="0">
              <a:ea typeface="MS PGothic" panose="020B0600070205080204" pitchFamily="34" charset="-128"/>
            </a:endParaRPr>
          </a:p>
        </p:txBody>
      </p:sp>
    </p:spTree>
    <p:extLst>
      <p:ext uri="{BB962C8B-B14F-4D97-AF65-F5344CB8AC3E}">
        <p14:creationId xmlns:p14="http://schemas.microsoft.com/office/powerpoint/2010/main" val="487457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nummer 2"/>
          <p:cNvSpPr>
            <a:spLocks noGrp="1"/>
          </p:cNvSpPr>
          <p:nvPr>
            <p:ph type="sldNum" sz="quarter" idx="12"/>
          </p:nvPr>
        </p:nvSpPr>
        <p:spPr>
          <a:xfrm>
            <a:off x="5880101" y="6524626"/>
            <a:ext cx="3097213"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7FA9FF3-BF30-4E69-947F-2C4E1E3FC48C}" type="slidenum">
              <a:rPr lang="nl-NL" altLang="nl-NL" sz="1000">
                <a:latin typeface="Verdana" panose="020B0604030504040204" pitchFamily="34" charset="0"/>
                <a:cs typeface="Arial" panose="020B0604020202020204" pitchFamily="34" charset="0"/>
              </a:rPr>
              <a:pPr>
                <a:spcBef>
                  <a:spcPct val="0"/>
                </a:spcBef>
                <a:buFontTx/>
                <a:buNone/>
              </a:pPr>
              <a:t>8</a:t>
            </a:fld>
            <a:endParaRPr lang="nl-NL" altLang="nl-NL" sz="1000">
              <a:latin typeface="Verdana" panose="020B0604030504040204" pitchFamily="34" charset="0"/>
              <a:cs typeface="Arial" panose="020B0604020202020204" pitchFamily="34" charset="0"/>
            </a:endParaRPr>
          </a:p>
        </p:txBody>
      </p:sp>
      <p:sp>
        <p:nvSpPr>
          <p:cNvPr id="55299" name="Tijdelijke aanduiding voor datum 3"/>
          <p:cNvSpPr>
            <a:spLocks noGrp="1"/>
          </p:cNvSpPr>
          <p:nvPr>
            <p:ph type="dt" sz="quarter" idx="10"/>
          </p:nvPr>
        </p:nvSpPr>
        <p:spPr>
          <a:xfrm>
            <a:off x="1990725" y="6611938"/>
            <a:ext cx="1905000" cy="119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080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defTabSz="608013">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defTabSz="608013">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defTabSz="608013">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08013">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0801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0801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0801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08013"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l">
              <a:spcBef>
                <a:spcPct val="0"/>
              </a:spcBef>
              <a:buFontTx/>
              <a:buNone/>
            </a:pPr>
            <a:r>
              <a:rPr lang="nl-NL" altLang="nl-NL" sz="1000">
                <a:latin typeface="Verdana" panose="020B0604030504040204" pitchFamily="34" charset="0"/>
              </a:rPr>
              <a:t>15 mei 2009</a:t>
            </a:r>
          </a:p>
        </p:txBody>
      </p:sp>
      <p:pic>
        <p:nvPicPr>
          <p:cNvPr id="55300" name="Picture 2" descr="l_hedwi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104394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3"/>
          <p:cNvSpPr txBox="1">
            <a:spLocks noChangeArrowheads="1"/>
          </p:cNvSpPr>
          <p:nvPr/>
        </p:nvSpPr>
        <p:spPr bwMode="auto">
          <a:xfrm>
            <a:off x="3276600" y="838200"/>
            <a:ext cx="6400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nl-NL" altLang="nl-NL" sz="2600">
                <a:latin typeface="Verdana" panose="020B0604030504040204" pitchFamily="34" charset="0"/>
              </a:rPr>
              <a:t>Hedwige and Prosperpolder</a:t>
            </a:r>
          </a:p>
        </p:txBody>
      </p:sp>
      <p:sp>
        <p:nvSpPr>
          <p:cNvPr id="55302" name="Oval 4"/>
          <p:cNvSpPr>
            <a:spLocks noChangeArrowheads="1"/>
          </p:cNvSpPr>
          <p:nvPr/>
        </p:nvSpPr>
        <p:spPr bwMode="auto">
          <a:xfrm rot="21300000">
            <a:off x="5029200" y="1828800"/>
            <a:ext cx="4648200" cy="11430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nl-NL" altLang="nl-NL" sz="2400">
              <a:latin typeface="Verdana" panose="020B0604030504040204" pitchFamily="34" charset="0"/>
            </a:endParaRPr>
          </a:p>
        </p:txBody>
      </p:sp>
    </p:spTree>
    <p:extLst>
      <p:ext uri="{BB962C8B-B14F-4D97-AF65-F5344CB8AC3E}">
        <p14:creationId xmlns:p14="http://schemas.microsoft.com/office/powerpoint/2010/main" val="327581894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endParaRPr lang="nl-NL" altLang="nl-NL" smtClean="0"/>
          </a:p>
        </p:txBody>
      </p:sp>
      <p:sp>
        <p:nvSpPr>
          <p:cNvPr id="53251"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9FD420E-823C-420B-A156-DE0312EEA586}" type="slidenum">
              <a:rPr lang="nl-NL" altLang="nl-NL" sz="1000">
                <a:solidFill>
                  <a:srgbClr val="FFFFFF"/>
                </a:solidFill>
                <a:latin typeface="Times New Roman" panose="02020603050405020304" pitchFamily="18" charset="0"/>
              </a:rPr>
              <a:pPr>
                <a:spcBef>
                  <a:spcPct val="0"/>
                </a:spcBef>
                <a:buFontTx/>
                <a:buNone/>
              </a:pPr>
              <a:t>9</a:t>
            </a:fld>
            <a:endParaRPr lang="nl-NL" altLang="nl-NL" sz="1000">
              <a:solidFill>
                <a:srgbClr val="FFFFFF"/>
              </a:solidFill>
              <a:latin typeface="Times New Roman" panose="02020603050405020304" pitchFamily="18" charset="0"/>
            </a:endParaRPr>
          </a:p>
        </p:txBody>
      </p:sp>
      <p:pic>
        <p:nvPicPr>
          <p:cNvPr id="5325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43025" y="757238"/>
            <a:ext cx="9391650" cy="6272212"/>
          </a:xfrm>
          <a:solidFill>
            <a:schemeClr val="bg1"/>
          </a:solidFill>
        </p:spPr>
      </p:pic>
    </p:spTree>
    <p:extLst>
      <p:ext uri="{BB962C8B-B14F-4D97-AF65-F5344CB8AC3E}">
        <p14:creationId xmlns:p14="http://schemas.microsoft.com/office/powerpoint/2010/main" val="391209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RWS 16:9 NL">
  <a:themeElements>
    <a:clrScheme name="RWS">
      <a:dk1>
        <a:srgbClr val="000000"/>
      </a:dk1>
      <a:lt1>
        <a:srgbClr val="FFFFFF"/>
      </a:lt1>
      <a:dk2>
        <a:srgbClr val="007BC7"/>
      </a:dk2>
      <a:lt2>
        <a:srgbClr val="FFFFFF"/>
      </a:lt2>
      <a:accent1>
        <a:srgbClr val="007BC7"/>
      </a:accent1>
      <a:accent2>
        <a:srgbClr val="F9E11E"/>
      </a:accent2>
      <a:accent3>
        <a:srgbClr val="000000"/>
      </a:accent3>
      <a:accent4>
        <a:srgbClr val="007BC7"/>
      </a:accent4>
      <a:accent5>
        <a:srgbClr val="F9E11E"/>
      </a:accent5>
      <a:accent6>
        <a:srgbClr val="000000"/>
      </a:accent6>
      <a:hlink>
        <a:srgbClr val="007BC7"/>
      </a:hlink>
      <a:folHlink>
        <a:srgbClr val="007BC7"/>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WS_Powerpoint_16x9_NL_v7 [Read-Only]" id="{2BCCA983-5322-48DC-BF4C-04F4FB9569A0}" vid="{1C9EABB5-911C-4521-B1B6-2157135CE514}"/>
    </a:ext>
  </a:extLst>
</a:theme>
</file>

<file path=ppt/theme/theme2.xml><?xml version="1.0" encoding="utf-8"?>
<a:theme xmlns:a="http://schemas.openxmlformats.org/drawingml/2006/main" name="1_RWS 16:9 NL">
  <a:themeElements>
    <a:clrScheme name="RWS">
      <a:dk1>
        <a:srgbClr val="000000"/>
      </a:dk1>
      <a:lt1>
        <a:srgbClr val="FFFFFF"/>
      </a:lt1>
      <a:dk2>
        <a:srgbClr val="007BC7"/>
      </a:dk2>
      <a:lt2>
        <a:srgbClr val="FFFFFF"/>
      </a:lt2>
      <a:accent1>
        <a:srgbClr val="007BC7"/>
      </a:accent1>
      <a:accent2>
        <a:srgbClr val="F9E11E"/>
      </a:accent2>
      <a:accent3>
        <a:srgbClr val="000000"/>
      </a:accent3>
      <a:accent4>
        <a:srgbClr val="007BC7"/>
      </a:accent4>
      <a:accent5>
        <a:srgbClr val="F9E11E"/>
      </a:accent5>
      <a:accent6>
        <a:srgbClr val="000000"/>
      </a:accent6>
      <a:hlink>
        <a:srgbClr val="007BC7"/>
      </a:hlink>
      <a:folHlink>
        <a:srgbClr val="007BC7"/>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WS_Powerpoint_16x9_NL_v7 [Read-Only]" id="{2BCCA983-5322-48DC-BF4C-04F4FB9569A0}" vid="{1C9EABB5-911C-4521-B1B6-2157135CE51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RWS 16X9 NL (7)</Template>
  <TotalTime>2358</TotalTime>
  <Words>1476</Words>
  <Application>Microsoft Office PowerPoint</Application>
  <PresentationFormat>Breedbeeld</PresentationFormat>
  <Paragraphs>108</Paragraphs>
  <Slides>18</Slides>
  <Notes>12</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18</vt:i4>
      </vt:variant>
    </vt:vector>
  </HeadingPairs>
  <TitlesOfParts>
    <vt:vector size="29" baseType="lpstr">
      <vt:lpstr>MS PGothic</vt:lpstr>
      <vt:lpstr>MS PGothic</vt:lpstr>
      <vt:lpstr>Arial</vt:lpstr>
      <vt:lpstr>Calibri</vt:lpstr>
      <vt:lpstr>Courier New</vt:lpstr>
      <vt:lpstr>Geneva</vt:lpstr>
      <vt:lpstr>Times New Roman</vt:lpstr>
      <vt:lpstr>Verdana</vt:lpstr>
      <vt:lpstr>Wingdings</vt:lpstr>
      <vt:lpstr>RWS 16:9 NL</vt:lpstr>
      <vt:lpstr>1_RWS 16:9 NL</vt:lpstr>
      <vt:lpstr>Strategie Klimaatbestendige Kustlandschappen Westerschelde</vt:lpstr>
      <vt:lpstr>Zoektocht naar een strategie</vt:lpstr>
      <vt:lpstr>Sociale Innovatie (SI) proces (Hans de Bruin, UAS HZ) </vt:lpstr>
      <vt:lpstr>Fundamentele principes Sociale Innovatie</vt:lpstr>
      <vt:lpstr>Wat is goed(?) gegaan aan natuurherstel en waarom</vt:lpstr>
      <vt:lpstr>Integrale Gebiedsontwikkeling  Perkpolder</vt:lpstr>
      <vt:lpstr>PowerPoint-presentatie</vt:lpstr>
      <vt:lpstr>PowerPoint-presentatie</vt:lpstr>
      <vt:lpstr>PowerPoint-presentatie</vt:lpstr>
      <vt:lpstr>PowerPoint-presentatie</vt:lpstr>
      <vt:lpstr>Doorslaggevende factoren</vt:lpstr>
      <vt:lpstr>PowerPoint-presentatie</vt:lpstr>
      <vt:lpstr>Joint-fact-finding niet genoeg….. Nog te sectorale aanvliegroutes… Binnendijks en buitendijks teveel gescheiden…. Landbouw erbij betrekken </vt:lpstr>
      <vt:lpstr>Sociale Innovatie (SI) proces (Hans de Bruin, UAS HZ) </vt:lpstr>
      <vt:lpstr>Fundamentele principes Sociale Innovatie</vt:lpstr>
      <vt:lpstr>Stand van zaken nu</vt:lpstr>
      <vt:lpstr>Stand van zaken nu</vt:lpstr>
      <vt:lpstr>Samen leren over de weg naar dynamische dijklandschappen: een casestudie in de Westerschelde</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Adriaanse, Leo (ZD)</dc:creator>
  <dc:description>Template by Orange Pepper_x000d_
2018</dc:description>
  <cp:lastModifiedBy>Adriaanse, Leo (ZD)</cp:lastModifiedBy>
  <cp:revision>85</cp:revision>
  <cp:lastPrinted>2021-07-05T10:14:51Z</cp:lastPrinted>
  <dcterms:created xsi:type="dcterms:W3CDTF">2021-05-19T12:30:47Z</dcterms:created>
  <dcterms:modified xsi:type="dcterms:W3CDTF">2021-07-05T10:17:18Z</dcterms:modified>
</cp:coreProperties>
</file>