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FFCCCC"/>
    <a:srgbClr val="008080"/>
    <a:srgbClr val="009999"/>
    <a:srgbClr val="9900CC"/>
    <a:srgbClr val="FF00FF"/>
    <a:srgbClr val="660066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6395" autoAdjust="0"/>
  </p:normalViewPr>
  <p:slideViewPr>
    <p:cSldViewPr snapToGrid="0" showGuides="1">
      <p:cViewPr varScale="1">
        <p:scale>
          <a:sx n="111" d="100"/>
          <a:sy n="111" d="100"/>
        </p:scale>
        <p:origin x="222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4DFC8E-7E75-48B3-9770-811BEAE19503}" type="datetimeFigureOut">
              <a:rPr lang="nl-NL" smtClean="0"/>
              <a:t>6-1-2022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E130FE-854D-45B5-A399-B4B37C9AFA2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6722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E21A18-13DA-47D0-850B-BB2717FDA7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B46B4F0-2C75-4A89-A3E4-815F61793D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3FC4821-6B17-441A-8788-A31BFA639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B460-E7E2-4507-AAF2-F31A5ACC3A40}" type="datetimeFigureOut">
              <a:rPr lang="nl-NL" smtClean="0"/>
              <a:t>6-1-2022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A86B1FA-79A0-4E69-925C-BC05F2CA8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18796AB-2EE8-4562-AE3F-FFD40BD0A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13DB-6E4B-4006-802B-9B4407470E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9392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B18694-EE54-4F78-903C-346889138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E68EBFA-13AF-4F21-87CC-4FFC5504DB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09CFC41-866F-4933-B6D3-FE76C8EC4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B460-E7E2-4507-AAF2-F31A5ACC3A40}" type="datetimeFigureOut">
              <a:rPr lang="nl-NL" smtClean="0"/>
              <a:t>6-1-2022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5DE2E94-87F4-45A2-9FE5-A6D4ECC2A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495D50E-69E4-430C-85E1-B6481D250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13DB-6E4B-4006-802B-9B4407470E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5643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3475835-2E10-4CAF-B86C-2903BE450E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47D96A6-FCDC-4AC9-8C01-044CA617B0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A63D948-9518-4132-9026-413A7E249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B460-E7E2-4507-AAF2-F31A5ACC3A40}" type="datetimeFigureOut">
              <a:rPr lang="nl-NL" smtClean="0"/>
              <a:t>6-1-2022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BE0E0E0-BC1C-4303-AD35-5DBE867A9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E0A0D66-39D4-407C-800B-BDDB5F922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13DB-6E4B-4006-802B-9B4407470E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9720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B59FC9-5614-4BE4-A407-8F62FAC433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883E0E5-3CA5-42EA-932A-139C12870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071218F-BE87-4AFA-A32C-2320F929B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B460-E7E2-4507-AAF2-F31A5ACC3A40}" type="datetimeFigureOut">
              <a:rPr lang="nl-NL" smtClean="0"/>
              <a:t>6-1-2022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206712D-93B6-4D2A-949E-FCAF54C38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D6DED1E-6BA7-4450-B644-1A4B29C34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13DB-6E4B-4006-802B-9B4407470E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2144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23ADC5-351E-4F35-8E01-14ADB9947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92B0FA7D-4F23-4A29-A3B0-409B236B96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F6F252B-730C-40F7-90BA-E770A83D0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B460-E7E2-4507-AAF2-F31A5ACC3A40}" type="datetimeFigureOut">
              <a:rPr lang="nl-NL" smtClean="0"/>
              <a:t>6-1-2022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3E75140-5C03-4B86-9640-DB7D3B649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DB3DDB9-1135-4B11-88AD-6E20A3575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13DB-6E4B-4006-802B-9B4407470E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5552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DF8398-62FB-4718-8D0F-CBAE9CA2A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81E00A9-D456-4ABC-8FDF-42B9F6981F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C3ECD32-5415-492A-AFD3-15EEDCEF85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17356B4-5C62-48D6-BBAB-0FAFE56A7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B460-E7E2-4507-AAF2-F31A5ACC3A40}" type="datetimeFigureOut">
              <a:rPr lang="nl-NL" smtClean="0"/>
              <a:t>6-1-2022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D42B7BF-A58E-43BD-ADAA-6DB0574CB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7359B34-57C5-4F82-B0B9-FF9AB21CE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13DB-6E4B-4006-802B-9B4407470E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914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D12527-84B4-488A-9E20-DD92BB0073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BB86335-495A-4A14-918A-318663C987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EFE441C-C0CC-424F-898D-901A0070A3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EFB5A2A-DFA2-4351-9ECD-A5DF261753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7A2D9F3-A5D0-489D-B94A-3C33BC8036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0417A56-7188-4593-924E-E74BD3D6B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B460-E7E2-4507-AAF2-F31A5ACC3A40}" type="datetimeFigureOut">
              <a:rPr lang="nl-NL" smtClean="0"/>
              <a:t>6-1-2022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8CE540C-A806-4258-BE39-DE6F786C4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CBBD783-2628-4BB7-B3AB-4650708FA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13DB-6E4B-4006-802B-9B4407470E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8571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468E77-E2B7-4689-ABB5-00F9D6C52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1095362-F705-49BD-911B-41E05CA1F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B460-E7E2-4507-AAF2-F31A5ACC3A40}" type="datetimeFigureOut">
              <a:rPr lang="nl-NL" smtClean="0"/>
              <a:t>6-1-2022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1126DB5-5C15-4902-93E8-A8193D208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9657375-EB5D-4C53-B5F6-953B821D8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13DB-6E4B-4006-802B-9B4407470E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40906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F6432941-2F95-44AA-9C47-1E8CB6E99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B460-E7E2-4507-AAF2-F31A5ACC3A40}" type="datetimeFigureOut">
              <a:rPr lang="nl-NL" smtClean="0"/>
              <a:t>6-1-2022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D6B3A7D-9653-4BEC-B711-2227585DE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A400179-E1D4-4074-A619-FE992DCF0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13DB-6E4B-4006-802B-9B4407470E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2496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DC5EEF-F74A-4255-9892-B0A2C5668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4CE6B68-AD75-4011-B818-DBBB5E835D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1F0A1BB-59B0-4A70-9897-176120D7C2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2CBBD70-1FDB-4BA6-84EC-F8367138D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B460-E7E2-4507-AAF2-F31A5ACC3A40}" type="datetimeFigureOut">
              <a:rPr lang="nl-NL" smtClean="0"/>
              <a:t>6-1-2022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321C847-805C-410F-9297-7E744861D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0BB804D-356C-4164-96EB-403E03A4C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13DB-6E4B-4006-802B-9B4407470E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7512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052A2A-9185-4CC8-8AB4-109FFFF56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31D6504-C683-47A6-B9B6-A3F8A2CD70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633C9892-A331-4B7D-BD8E-DB5769DDDA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9F37605-8176-498F-AFDD-5B68839B3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FB460-E7E2-4507-AAF2-F31A5ACC3A40}" type="datetimeFigureOut">
              <a:rPr lang="nl-NL" smtClean="0"/>
              <a:t>6-1-2022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226BFA7-BE79-4F28-816B-84D8DE555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ECD6143-4951-4618-9C8F-0495CF5A4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9113DB-6E4B-4006-802B-9B4407470E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114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29D33A6-F16B-4FDA-99E6-7F1BD3FA6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D0C6B1F-6DA8-4C2B-B42D-7AAD60F25D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3A6E537-D7E8-47EE-B0D0-5FE3E10893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FB460-E7E2-4507-AAF2-F31A5ACC3A40}" type="datetimeFigureOut">
              <a:rPr lang="nl-NL" smtClean="0"/>
              <a:t>6-1-2022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89B7948-7C1B-4E27-A5C0-6626FAF5F9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F36582C-900D-4976-85D1-3DDC6D9912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113DB-6E4B-4006-802B-9B4407470EE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046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1" name="Groep 180"/>
          <p:cNvGrpSpPr/>
          <p:nvPr/>
        </p:nvGrpSpPr>
        <p:grpSpPr>
          <a:xfrm>
            <a:off x="11492264" y="3643445"/>
            <a:ext cx="474810" cy="371990"/>
            <a:chOff x="11062981" y="5818269"/>
            <a:chExt cx="474810" cy="371990"/>
          </a:xfrm>
        </p:grpSpPr>
        <p:sp>
          <p:nvSpPr>
            <p:cNvPr id="152" name="Ovaal 151"/>
            <p:cNvSpPr/>
            <p:nvPr/>
          </p:nvSpPr>
          <p:spPr>
            <a:xfrm>
              <a:off x="11114391" y="5818269"/>
              <a:ext cx="371990" cy="37199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400"/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11062981" y="5900506"/>
              <a:ext cx="47481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400" i="1" dirty="0" smtClean="0"/>
                <a:t>betekenisvolle</a:t>
              </a:r>
            </a:p>
            <a:p>
              <a:pPr algn="ctr"/>
              <a:r>
                <a:rPr lang="nl-NL" sz="400" i="1" dirty="0" smtClean="0"/>
                <a:t>Business</a:t>
              </a:r>
            </a:p>
            <a:p>
              <a:pPr algn="ctr"/>
              <a:r>
                <a:rPr lang="nl-NL" sz="400" i="1" dirty="0" smtClean="0"/>
                <a:t>modellen</a:t>
              </a:r>
              <a:endParaRPr lang="nl-NL" sz="400" i="1" dirty="0"/>
            </a:p>
          </p:txBody>
        </p:sp>
      </p:grpSp>
      <p:grpSp>
        <p:nvGrpSpPr>
          <p:cNvPr id="183" name="Groep 182"/>
          <p:cNvGrpSpPr/>
          <p:nvPr/>
        </p:nvGrpSpPr>
        <p:grpSpPr>
          <a:xfrm>
            <a:off x="11203923" y="3647288"/>
            <a:ext cx="407483" cy="371990"/>
            <a:chOff x="11559722" y="6124451"/>
            <a:chExt cx="407483" cy="371990"/>
          </a:xfrm>
        </p:grpSpPr>
        <p:sp>
          <p:nvSpPr>
            <p:cNvPr id="155" name="Ovaal 154"/>
            <p:cNvSpPr/>
            <p:nvPr/>
          </p:nvSpPr>
          <p:spPr>
            <a:xfrm>
              <a:off x="11564098" y="6124451"/>
              <a:ext cx="371990" cy="37199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400"/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11559722" y="6175651"/>
              <a:ext cx="40748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400" i="1" dirty="0" smtClean="0"/>
                <a:t>winter</a:t>
              </a:r>
            </a:p>
            <a:p>
              <a:pPr algn="ctr"/>
              <a:r>
                <a:rPr lang="nl-NL" sz="400" i="1" dirty="0"/>
                <a:t>b</a:t>
              </a:r>
              <a:r>
                <a:rPr lang="nl-NL" sz="400" i="1" dirty="0" smtClean="0"/>
                <a:t>estendige</a:t>
              </a:r>
            </a:p>
            <a:p>
              <a:pPr algn="ctr"/>
              <a:r>
                <a:rPr lang="nl-NL" sz="400" i="1" dirty="0" smtClean="0"/>
                <a:t>huisjes</a:t>
              </a:r>
              <a:endParaRPr lang="nl-NL" sz="400" i="1" dirty="0"/>
            </a:p>
          </p:txBody>
        </p:sp>
      </p:grpSp>
      <p:grpSp>
        <p:nvGrpSpPr>
          <p:cNvPr id="187" name="Groep 186"/>
          <p:cNvGrpSpPr/>
          <p:nvPr/>
        </p:nvGrpSpPr>
        <p:grpSpPr>
          <a:xfrm>
            <a:off x="10837031" y="3647288"/>
            <a:ext cx="425116" cy="371990"/>
            <a:chOff x="11535704" y="1082891"/>
            <a:chExt cx="425116" cy="371990"/>
          </a:xfrm>
        </p:grpSpPr>
        <p:sp>
          <p:nvSpPr>
            <p:cNvPr id="140" name="Ovaal 139"/>
            <p:cNvSpPr/>
            <p:nvPr/>
          </p:nvSpPr>
          <p:spPr>
            <a:xfrm>
              <a:off x="11559722" y="1082891"/>
              <a:ext cx="371990" cy="37199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400"/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11535704" y="1149912"/>
              <a:ext cx="42511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400" i="1" dirty="0" smtClean="0"/>
                <a:t>vakantie</a:t>
              </a:r>
            </a:p>
            <a:p>
              <a:pPr algn="ctr"/>
              <a:r>
                <a:rPr lang="nl-NL" sz="400" i="1" dirty="0"/>
                <a:t>b</a:t>
              </a:r>
              <a:r>
                <a:rPr lang="nl-NL" sz="400" i="1" dirty="0" smtClean="0"/>
                <a:t>egint thuis</a:t>
              </a:r>
              <a:endParaRPr lang="nl-NL" sz="400" i="1" dirty="0"/>
            </a:p>
          </p:txBody>
        </p:sp>
      </p:grpSp>
      <p:grpSp>
        <p:nvGrpSpPr>
          <p:cNvPr id="206" name="Groep 205"/>
          <p:cNvGrpSpPr/>
          <p:nvPr/>
        </p:nvGrpSpPr>
        <p:grpSpPr>
          <a:xfrm>
            <a:off x="10458594" y="3644438"/>
            <a:ext cx="529312" cy="371990"/>
            <a:chOff x="10276955" y="5803406"/>
            <a:chExt cx="529312" cy="371990"/>
          </a:xfrm>
        </p:grpSpPr>
        <p:sp>
          <p:nvSpPr>
            <p:cNvPr id="153" name="Ovaal 152"/>
            <p:cNvSpPr/>
            <p:nvPr/>
          </p:nvSpPr>
          <p:spPr>
            <a:xfrm>
              <a:off x="10343384" y="5803406"/>
              <a:ext cx="371990" cy="37199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400"/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10276955" y="5877953"/>
              <a:ext cx="52931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400" i="1" dirty="0" smtClean="0"/>
                <a:t>hoge </a:t>
              </a:r>
            </a:p>
            <a:p>
              <a:pPr algn="ctr"/>
              <a:r>
                <a:rPr lang="nl-NL" sz="400" i="1" dirty="0" smtClean="0"/>
                <a:t>belevingswaarde</a:t>
              </a:r>
              <a:endParaRPr lang="nl-NL" sz="400" i="1" dirty="0"/>
            </a:p>
          </p:txBody>
        </p:sp>
      </p:grpSp>
      <p:grpSp>
        <p:nvGrpSpPr>
          <p:cNvPr id="179" name="Groep 178"/>
          <p:cNvGrpSpPr/>
          <p:nvPr/>
        </p:nvGrpSpPr>
        <p:grpSpPr>
          <a:xfrm>
            <a:off x="10125394" y="4070067"/>
            <a:ext cx="508473" cy="371990"/>
            <a:chOff x="10643626" y="5407913"/>
            <a:chExt cx="508473" cy="371990"/>
          </a:xfrm>
        </p:grpSpPr>
        <p:sp>
          <p:nvSpPr>
            <p:cNvPr id="150" name="Ovaal 149"/>
            <p:cNvSpPr/>
            <p:nvPr/>
          </p:nvSpPr>
          <p:spPr>
            <a:xfrm>
              <a:off x="10708624" y="5407913"/>
              <a:ext cx="371990" cy="37199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400"/>
            </a:p>
          </p:txBody>
        </p:sp>
        <p:sp>
          <p:nvSpPr>
            <p:cNvPr id="35" name="Tekstvak 34"/>
            <p:cNvSpPr txBox="1"/>
            <p:nvPr/>
          </p:nvSpPr>
          <p:spPr>
            <a:xfrm>
              <a:off x="10643626" y="5470872"/>
              <a:ext cx="5084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400" i="1" dirty="0"/>
                <a:t>v</a:t>
              </a:r>
              <a:r>
                <a:rPr lang="nl-NL" sz="400" i="1" dirty="0" smtClean="0"/>
                <a:t>erschillende</a:t>
              </a:r>
            </a:p>
            <a:p>
              <a:pPr algn="ctr"/>
              <a:r>
                <a:rPr lang="nl-NL" sz="400" i="1" dirty="0" smtClean="0"/>
                <a:t>vervoerstromen</a:t>
              </a:r>
            </a:p>
            <a:p>
              <a:pPr algn="ctr"/>
              <a:r>
                <a:rPr lang="nl-NL" sz="400" i="1" dirty="0" smtClean="0"/>
                <a:t>per eiland</a:t>
              </a:r>
              <a:endParaRPr lang="nl-NL" sz="400" i="1" dirty="0"/>
            </a:p>
          </p:txBody>
        </p:sp>
      </p:grpSp>
      <p:grpSp>
        <p:nvGrpSpPr>
          <p:cNvPr id="182" name="Groep 181"/>
          <p:cNvGrpSpPr/>
          <p:nvPr/>
        </p:nvGrpSpPr>
        <p:grpSpPr>
          <a:xfrm>
            <a:off x="10575621" y="3072975"/>
            <a:ext cx="371990" cy="371990"/>
            <a:chOff x="10692460" y="6167164"/>
            <a:chExt cx="371990" cy="371990"/>
          </a:xfrm>
        </p:grpSpPr>
        <p:sp>
          <p:nvSpPr>
            <p:cNvPr id="156" name="Ovaal 155"/>
            <p:cNvSpPr/>
            <p:nvPr/>
          </p:nvSpPr>
          <p:spPr>
            <a:xfrm>
              <a:off x="10692460" y="6167164"/>
              <a:ext cx="371990" cy="37199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400"/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10755035" y="6280520"/>
              <a:ext cx="285655" cy="1538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400" i="1" dirty="0" smtClean="0"/>
                <a:t>stilte</a:t>
              </a:r>
              <a:endParaRPr lang="nl-NL" sz="400" i="1" dirty="0"/>
            </a:p>
          </p:txBody>
        </p:sp>
      </p:grpSp>
      <p:grpSp>
        <p:nvGrpSpPr>
          <p:cNvPr id="189" name="Groep 188"/>
          <p:cNvGrpSpPr/>
          <p:nvPr/>
        </p:nvGrpSpPr>
        <p:grpSpPr>
          <a:xfrm>
            <a:off x="10176419" y="3072975"/>
            <a:ext cx="490840" cy="371990"/>
            <a:chOff x="11507081" y="1829552"/>
            <a:chExt cx="490840" cy="371990"/>
          </a:xfrm>
        </p:grpSpPr>
        <p:sp>
          <p:nvSpPr>
            <p:cNvPr id="143" name="Ovaal 142"/>
            <p:cNvSpPr/>
            <p:nvPr/>
          </p:nvSpPr>
          <p:spPr>
            <a:xfrm>
              <a:off x="11566506" y="1829552"/>
              <a:ext cx="371990" cy="37199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400"/>
            </a:p>
          </p:txBody>
        </p:sp>
        <p:sp>
          <p:nvSpPr>
            <p:cNvPr id="38" name="Tekstvak 37"/>
            <p:cNvSpPr txBox="1"/>
            <p:nvPr/>
          </p:nvSpPr>
          <p:spPr>
            <a:xfrm>
              <a:off x="11507081" y="1878152"/>
              <a:ext cx="4908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400" i="1" dirty="0" smtClean="0"/>
                <a:t>niet meer</a:t>
              </a:r>
            </a:p>
            <a:p>
              <a:pPr algn="ctr"/>
              <a:r>
                <a:rPr lang="nl-NL" sz="400" i="1" dirty="0" smtClean="0"/>
                <a:t>‘parkeren in de</a:t>
              </a:r>
            </a:p>
            <a:p>
              <a:pPr algn="ctr"/>
              <a:r>
                <a:rPr lang="nl-NL" sz="400" i="1" dirty="0" smtClean="0"/>
                <a:t>Waddenzee’</a:t>
              </a:r>
              <a:endParaRPr lang="nl-NL" sz="400" i="1" dirty="0"/>
            </a:p>
          </p:txBody>
        </p:sp>
      </p:grpSp>
      <p:grpSp>
        <p:nvGrpSpPr>
          <p:cNvPr id="176" name="Groep 175"/>
          <p:cNvGrpSpPr/>
          <p:nvPr/>
        </p:nvGrpSpPr>
        <p:grpSpPr>
          <a:xfrm>
            <a:off x="9808830" y="2664639"/>
            <a:ext cx="514885" cy="371990"/>
            <a:chOff x="10632406" y="4504830"/>
            <a:chExt cx="514885" cy="371990"/>
          </a:xfrm>
        </p:grpSpPr>
        <p:sp>
          <p:nvSpPr>
            <p:cNvPr id="145" name="Ovaal 144"/>
            <p:cNvSpPr/>
            <p:nvPr/>
          </p:nvSpPr>
          <p:spPr>
            <a:xfrm>
              <a:off x="10703853" y="4504830"/>
              <a:ext cx="371990" cy="37199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400"/>
            </a:p>
          </p:txBody>
        </p:sp>
        <p:sp>
          <p:nvSpPr>
            <p:cNvPr id="31" name="Tekstvak 30"/>
            <p:cNvSpPr txBox="1"/>
            <p:nvPr/>
          </p:nvSpPr>
          <p:spPr>
            <a:xfrm>
              <a:off x="10632406" y="4559840"/>
              <a:ext cx="5148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400" i="1" dirty="0"/>
                <a:t>g</a:t>
              </a:r>
              <a:r>
                <a:rPr lang="nl-NL" sz="400" i="1" dirty="0" smtClean="0"/>
                <a:t>een auto</a:t>
              </a:r>
            </a:p>
            <a:p>
              <a:pPr algn="ctr"/>
              <a:r>
                <a:rPr lang="nl-NL" sz="400" i="1" dirty="0" smtClean="0"/>
                <a:t>van toeristen op</a:t>
              </a:r>
            </a:p>
            <a:p>
              <a:pPr algn="ctr"/>
              <a:r>
                <a:rPr lang="nl-NL" sz="400" i="1" dirty="0" smtClean="0"/>
                <a:t>eilanden</a:t>
              </a:r>
              <a:endParaRPr lang="nl-NL" sz="400" i="1" dirty="0"/>
            </a:p>
          </p:txBody>
        </p:sp>
      </p:grpSp>
      <p:grpSp>
        <p:nvGrpSpPr>
          <p:cNvPr id="207" name="Groep 206"/>
          <p:cNvGrpSpPr/>
          <p:nvPr/>
        </p:nvGrpSpPr>
        <p:grpSpPr>
          <a:xfrm>
            <a:off x="9879904" y="3072975"/>
            <a:ext cx="378630" cy="371990"/>
            <a:chOff x="10215560" y="1474856"/>
            <a:chExt cx="378630" cy="371990"/>
          </a:xfrm>
        </p:grpSpPr>
        <p:sp>
          <p:nvSpPr>
            <p:cNvPr id="138" name="Ovaal 137"/>
            <p:cNvSpPr/>
            <p:nvPr/>
          </p:nvSpPr>
          <p:spPr>
            <a:xfrm>
              <a:off x="10216180" y="1474856"/>
              <a:ext cx="371990" cy="37199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400"/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10215560" y="1511057"/>
              <a:ext cx="37863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400" i="1" dirty="0"/>
                <a:t>z</a:t>
              </a:r>
              <a:r>
                <a:rPr lang="nl-NL" sz="400" i="1" dirty="0" smtClean="0"/>
                <a:t>ero</a:t>
              </a:r>
            </a:p>
            <a:p>
              <a:pPr algn="ctr"/>
              <a:r>
                <a:rPr lang="nl-NL" sz="400" i="1" dirty="0"/>
                <a:t>e</a:t>
              </a:r>
              <a:r>
                <a:rPr lang="nl-NL" sz="400" i="1" dirty="0" smtClean="0"/>
                <a:t>missie</a:t>
              </a:r>
            </a:p>
            <a:p>
              <a:pPr algn="ctr"/>
              <a:r>
                <a:rPr lang="nl-NL" sz="400" i="1" dirty="0" smtClean="0"/>
                <a:t>baggeren</a:t>
              </a:r>
              <a:endParaRPr lang="nl-NL" sz="400" i="1" dirty="0"/>
            </a:p>
          </p:txBody>
        </p:sp>
      </p:grpSp>
      <p:grpSp>
        <p:nvGrpSpPr>
          <p:cNvPr id="212" name="Groep 211"/>
          <p:cNvGrpSpPr/>
          <p:nvPr/>
        </p:nvGrpSpPr>
        <p:grpSpPr>
          <a:xfrm>
            <a:off x="971669" y="2135684"/>
            <a:ext cx="6952284" cy="2916921"/>
            <a:chOff x="2881672" y="2078822"/>
            <a:chExt cx="6952284" cy="2916921"/>
          </a:xfrm>
        </p:grpSpPr>
        <p:pic>
          <p:nvPicPr>
            <p:cNvPr id="4" name="Afbeelding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81672" y="2078822"/>
              <a:ext cx="6952284" cy="2916921"/>
            </a:xfrm>
            <a:prstGeom prst="rect">
              <a:avLst/>
            </a:prstGeom>
          </p:spPr>
        </p:pic>
        <p:sp>
          <p:nvSpPr>
            <p:cNvPr id="210" name="Rechthoek 209"/>
            <p:cNvSpPr/>
            <p:nvPr/>
          </p:nvSpPr>
          <p:spPr>
            <a:xfrm>
              <a:off x="8229600" y="2090453"/>
              <a:ext cx="850605" cy="43588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1" name="Rechthoek 210"/>
            <p:cNvSpPr/>
            <p:nvPr/>
          </p:nvSpPr>
          <p:spPr>
            <a:xfrm>
              <a:off x="8229599" y="4441203"/>
              <a:ext cx="850605" cy="51229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9" name="Tekstvak 8"/>
          <p:cNvSpPr txBox="1"/>
          <p:nvPr/>
        </p:nvSpPr>
        <p:spPr>
          <a:xfrm>
            <a:off x="3071883" y="5406169"/>
            <a:ext cx="1281599" cy="27699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600" b="1" dirty="0" smtClean="0">
                <a:solidFill>
                  <a:schemeClr val="bg1"/>
                </a:solidFill>
              </a:rPr>
              <a:t>Keuze benodigde  E/H2 </a:t>
            </a:r>
          </a:p>
          <a:p>
            <a:pPr algn="ctr"/>
            <a:r>
              <a:rPr lang="nl-NL" sz="600" b="1" dirty="0" smtClean="0">
                <a:solidFill>
                  <a:schemeClr val="bg1"/>
                </a:solidFill>
              </a:rPr>
              <a:t>wal-infra gemaakt</a:t>
            </a:r>
            <a:endParaRPr lang="nl-NL" sz="600" b="1" dirty="0">
              <a:solidFill>
                <a:schemeClr val="bg1"/>
              </a:solidFill>
            </a:endParaRPr>
          </a:p>
        </p:txBody>
      </p:sp>
      <p:cxnSp>
        <p:nvCxnSpPr>
          <p:cNvPr id="13" name="Gebogen verbindingslijn 12"/>
          <p:cNvCxnSpPr>
            <a:endCxn id="9" idx="1"/>
          </p:cNvCxnSpPr>
          <p:nvPr/>
        </p:nvCxnSpPr>
        <p:spPr>
          <a:xfrm rot="16200000" flipH="1">
            <a:off x="2135718" y="4608504"/>
            <a:ext cx="1723748" cy="148581"/>
          </a:xfrm>
          <a:prstGeom prst="bentConnector2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kstvak 4"/>
          <p:cNvSpPr txBox="1"/>
          <p:nvPr/>
        </p:nvSpPr>
        <p:spPr>
          <a:xfrm>
            <a:off x="7938538" y="2356935"/>
            <a:ext cx="1679774" cy="1846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600" b="1" dirty="0" smtClean="0">
                <a:solidFill>
                  <a:schemeClr val="bg1"/>
                </a:solidFill>
              </a:rPr>
              <a:t>Meebewegen met de Dynamiek</a:t>
            </a:r>
            <a:endParaRPr lang="nl-NL" sz="600" b="1" dirty="0">
              <a:solidFill>
                <a:schemeClr val="bg1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7932631" y="2755618"/>
            <a:ext cx="1679774" cy="1846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600" b="1" dirty="0" smtClean="0">
                <a:solidFill>
                  <a:schemeClr val="bg1"/>
                </a:solidFill>
              </a:rPr>
              <a:t>Versterken Identiteit</a:t>
            </a:r>
            <a:endParaRPr lang="nl-NL" sz="600" b="1" dirty="0">
              <a:solidFill>
                <a:schemeClr val="bg1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7915917" y="3461990"/>
            <a:ext cx="1679774" cy="1846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600" b="1" dirty="0" smtClean="0">
                <a:solidFill>
                  <a:schemeClr val="bg1"/>
                </a:solidFill>
              </a:rPr>
              <a:t>Veilig, Robuust, Beschikbaar, Betrouwbaar</a:t>
            </a:r>
            <a:endParaRPr lang="nl-NL" sz="600" b="1" dirty="0">
              <a:solidFill>
                <a:schemeClr val="bg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7910829" y="3182575"/>
            <a:ext cx="1679774" cy="1846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600" b="1" dirty="0" err="1" smtClean="0">
                <a:solidFill>
                  <a:schemeClr val="bg1"/>
                </a:solidFill>
              </a:rPr>
              <a:t>Werelderfgoedwaardig</a:t>
            </a:r>
            <a:endParaRPr lang="nl-NL" sz="600" b="1" dirty="0">
              <a:solidFill>
                <a:schemeClr val="bg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7910829" y="3737107"/>
            <a:ext cx="1679774" cy="1846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600" b="1" dirty="0" smtClean="0">
                <a:solidFill>
                  <a:schemeClr val="bg1"/>
                </a:solidFill>
              </a:rPr>
              <a:t>Aanjager Florerend Toerisme</a:t>
            </a:r>
            <a:endParaRPr lang="nl-NL" sz="600" b="1" dirty="0">
              <a:solidFill>
                <a:schemeClr val="bg1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7903022" y="4173392"/>
            <a:ext cx="1679774" cy="1846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600" b="1" dirty="0" smtClean="0">
                <a:solidFill>
                  <a:schemeClr val="bg1"/>
                </a:solidFill>
              </a:rPr>
              <a:t>Faciliterend naar verschillende Klantbehoeften</a:t>
            </a:r>
            <a:endParaRPr lang="nl-NL" sz="600" b="1" dirty="0">
              <a:solidFill>
                <a:schemeClr val="bg1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7913186" y="4586602"/>
            <a:ext cx="1679774" cy="1846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600" b="1" dirty="0" smtClean="0">
                <a:solidFill>
                  <a:schemeClr val="bg1"/>
                </a:solidFill>
              </a:rPr>
              <a:t>Biodiversiteit door beter Systeemgebruik</a:t>
            </a:r>
            <a:endParaRPr lang="nl-NL" sz="600" b="1" dirty="0">
              <a:solidFill>
                <a:schemeClr val="bg1"/>
              </a:solidFill>
            </a:endParaRPr>
          </a:p>
        </p:txBody>
      </p:sp>
      <p:grpSp>
        <p:nvGrpSpPr>
          <p:cNvPr id="208" name="Groep 207"/>
          <p:cNvGrpSpPr/>
          <p:nvPr/>
        </p:nvGrpSpPr>
        <p:grpSpPr>
          <a:xfrm>
            <a:off x="9540242" y="3072975"/>
            <a:ext cx="371990" cy="371990"/>
            <a:chOff x="9781978" y="1068804"/>
            <a:chExt cx="371990" cy="371990"/>
          </a:xfrm>
        </p:grpSpPr>
        <p:sp>
          <p:nvSpPr>
            <p:cNvPr id="135" name="Ovaal 134"/>
            <p:cNvSpPr/>
            <p:nvPr/>
          </p:nvSpPr>
          <p:spPr>
            <a:xfrm>
              <a:off x="9781978" y="1068804"/>
              <a:ext cx="371990" cy="37199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400"/>
            </a:p>
          </p:txBody>
        </p:sp>
        <p:sp>
          <p:nvSpPr>
            <p:cNvPr id="18" name="Tekstvak 17"/>
            <p:cNvSpPr txBox="1"/>
            <p:nvPr/>
          </p:nvSpPr>
          <p:spPr>
            <a:xfrm>
              <a:off x="9804026" y="1122693"/>
              <a:ext cx="34496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400" i="1" dirty="0" smtClean="0"/>
                <a:t>zero</a:t>
              </a:r>
            </a:p>
            <a:p>
              <a:pPr algn="ctr"/>
              <a:r>
                <a:rPr lang="nl-NL" sz="400" i="1" dirty="0" smtClean="0"/>
                <a:t>emissie </a:t>
              </a:r>
            </a:p>
            <a:p>
              <a:pPr algn="ctr"/>
              <a:r>
                <a:rPr lang="nl-NL" sz="400" i="1" dirty="0" smtClean="0"/>
                <a:t>veer</a:t>
              </a:r>
              <a:endParaRPr lang="nl-NL" sz="400" i="1" dirty="0"/>
            </a:p>
          </p:txBody>
        </p:sp>
      </p:grpSp>
      <p:grpSp>
        <p:nvGrpSpPr>
          <p:cNvPr id="186" name="Groep 185"/>
          <p:cNvGrpSpPr/>
          <p:nvPr/>
        </p:nvGrpSpPr>
        <p:grpSpPr>
          <a:xfrm>
            <a:off x="10165098" y="3643445"/>
            <a:ext cx="433131" cy="371990"/>
            <a:chOff x="11055585" y="757165"/>
            <a:chExt cx="433131" cy="371990"/>
          </a:xfrm>
        </p:grpSpPr>
        <p:sp>
          <p:nvSpPr>
            <p:cNvPr id="136" name="Ovaal 135"/>
            <p:cNvSpPr/>
            <p:nvPr/>
          </p:nvSpPr>
          <p:spPr>
            <a:xfrm>
              <a:off x="11076918" y="757165"/>
              <a:ext cx="371990" cy="37199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400"/>
            </a:p>
          </p:txBody>
        </p:sp>
        <p:sp>
          <p:nvSpPr>
            <p:cNvPr id="19" name="Tekstvak 18"/>
            <p:cNvSpPr txBox="1"/>
            <p:nvPr/>
          </p:nvSpPr>
          <p:spPr>
            <a:xfrm>
              <a:off x="11055585" y="840344"/>
              <a:ext cx="433131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400" i="1" dirty="0" smtClean="0"/>
                <a:t>flexibele</a:t>
              </a:r>
            </a:p>
            <a:p>
              <a:pPr algn="ctr"/>
              <a:r>
                <a:rPr lang="nl-NL" sz="400" i="1" dirty="0" smtClean="0"/>
                <a:t>wisseldagen</a:t>
              </a:r>
              <a:endParaRPr lang="nl-NL" sz="400" i="1" dirty="0"/>
            </a:p>
          </p:txBody>
        </p:sp>
      </p:grpSp>
      <p:grpSp>
        <p:nvGrpSpPr>
          <p:cNvPr id="185" name="Groep 184"/>
          <p:cNvGrpSpPr/>
          <p:nvPr/>
        </p:nvGrpSpPr>
        <p:grpSpPr>
          <a:xfrm>
            <a:off x="9845508" y="3649282"/>
            <a:ext cx="375424" cy="371990"/>
            <a:chOff x="10651829" y="1077246"/>
            <a:chExt cx="375424" cy="371990"/>
          </a:xfrm>
        </p:grpSpPr>
        <p:sp>
          <p:nvSpPr>
            <p:cNvPr id="137" name="Ovaal 136"/>
            <p:cNvSpPr/>
            <p:nvPr/>
          </p:nvSpPr>
          <p:spPr>
            <a:xfrm>
              <a:off x="10653546" y="1077246"/>
              <a:ext cx="371990" cy="37199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400"/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10651829" y="1168515"/>
              <a:ext cx="37542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400" i="1" dirty="0" smtClean="0"/>
                <a:t>toerisme </a:t>
              </a:r>
            </a:p>
            <a:p>
              <a:pPr algn="ctr"/>
              <a:r>
                <a:rPr lang="nl-NL" sz="400" i="1" dirty="0" smtClean="0"/>
                <a:t>spreiding</a:t>
              </a:r>
              <a:endParaRPr lang="nl-NL" sz="400" i="1" dirty="0"/>
            </a:p>
          </p:txBody>
        </p:sp>
      </p:grpSp>
      <p:grpSp>
        <p:nvGrpSpPr>
          <p:cNvPr id="178" name="Groep 177"/>
          <p:cNvGrpSpPr/>
          <p:nvPr/>
        </p:nvGrpSpPr>
        <p:grpSpPr>
          <a:xfrm>
            <a:off x="9819158" y="4066986"/>
            <a:ext cx="452367" cy="371990"/>
            <a:chOff x="11080614" y="4963083"/>
            <a:chExt cx="452367" cy="371990"/>
          </a:xfrm>
        </p:grpSpPr>
        <p:sp>
          <p:nvSpPr>
            <p:cNvPr id="149" name="Ovaal 148"/>
            <p:cNvSpPr/>
            <p:nvPr/>
          </p:nvSpPr>
          <p:spPr>
            <a:xfrm>
              <a:off x="11114391" y="4963083"/>
              <a:ext cx="371990" cy="37199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400"/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11080614" y="5018219"/>
              <a:ext cx="4523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400" i="1" dirty="0" smtClean="0"/>
                <a:t>differentiatie</a:t>
              </a:r>
            </a:p>
            <a:p>
              <a:pPr algn="ctr"/>
              <a:r>
                <a:rPr lang="nl-NL" sz="400" i="1" dirty="0" smtClean="0"/>
                <a:t>passend bij</a:t>
              </a:r>
            </a:p>
            <a:p>
              <a:pPr algn="ctr"/>
              <a:r>
                <a:rPr lang="nl-NL" sz="400" i="1" dirty="0" smtClean="0"/>
                <a:t>identiteit</a:t>
              </a:r>
              <a:endParaRPr lang="nl-NL" sz="400" i="1" dirty="0"/>
            </a:p>
          </p:txBody>
        </p:sp>
      </p:grpSp>
      <p:grpSp>
        <p:nvGrpSpPr>
          <p:cNvPr id="177" name="Groep 176"/>
          <p:cNvGrpSpPr/>
          <p:nvPr/>
        </p:nvGrpSpPr>
        <p:grpSpPr>
          <a:xfrm>
            <a:off x="9466419" y="4075513"/>
            <a:ext cx="514885" cy="371990"/>
            <a:chOff x="11476418" y="4498376"/>
            <a:chExt cx="514885" cy="371990"/>
          </a:xfrm>
        </p:grpSpPr>
        <p:sp>
          <p:nvSpPr>
            <p:cNvPr id="148" name="Ovaal 147"/>
            <p:cNvSpPr/>
            <p:nvPr/>
          </p:nvSpPr>
          <p:spPr>
            <a:xfrm>
              <a:off x="11547865" y="4498376"/>
              <a:ext cx="371990" cy="37199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400"/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11476418" y="4545872"/>
              <a:ext cx="51488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400" i="1" dirty="0"/>
                <a:t>c</a:t>
              </a:r>
              <a:r>
                <a:rPr lang="nl-NL" sz="400" i="1" dirty="0" smtClean="0"/>
                <a:t>oncessie</a:t>
              </a:r>
            </a:p>
            <a:p>
              <a:pPr algn="ctr"/>
              <a:r>
                <a:rPr lang="nl-NL" sz="400" i="1" dirty="0" smtClean="0"/>
                <a:t>gedifferentieerd</a:t>
              </a:r>
            </a:p>
            <a:p>
              <a:pPr algn="ctr"/>
              <a:r>
                <a:rPr lang="nl-NL" sz="400" i="1" dirty="0" smtClean="0"/>
                <a:t>systeem</a:t>
              </a:r>
              <a:endParaRPr lang="nl-NL" sz="400" i="1" dirty="0"/>
            </a:p>
          </p:txBody>
        </p:sp>
      </p:grpSp>
      <p:grpSp>
        <p:nvGrpSpPr>
          <p:cNvPr id="174" name="Groep 173"/>
          <p:cNvGrpSpPr/>
          <p:nvPr/>
        </p:nvGrpSpPr>
        <p:grpSpPr>
          <a:xfrm>
            <a:off x="9540242" y="4496864"/>
            <a:ext cx="433131" cy="371990"/>
            <a:chOff x="9937402" y="4528922"/>
            <a:chExt cx="433131" cy="371990"/>
          </a:xfrm>
        </p:grpSpPr>
        <p:sp>
          <p:nvSpPr>
            <p:cNvPr id="144" name="Ovaal 143"/>
            <p:cNvSpPr/>
            <p:nvPr/>
          </p:nvSpPr>
          <p:spPr>
            <a:xfrm>
              <a:off x="9961108" y="4528922"/>
              <a:ext cx="371990" cy="37199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400"/>
            </a:p>
          </p:txBody>
        </p:sp>
        <p:sp>
          <p:nvSpPr>
            <p:cNvPr id="34" name="Tekstvak 33"/>
            <p:cNvSpPr txBox="1"/>
            <p:nvPr/>
          </p:nvSpPr>
          <p:spPr>
            <a:xfrm>
              <a:off x="9937402" y="4541042"/>
              <a:ext cx="4331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400" i="1" dirty="0"/>
                <a:t>h</a:t>
              </a:r>
              <a:r>
                <a:rPr lang="nl-NL" sz="400" i="1" dirty="0" smtClean="0"/>
                <a:t>erstel</a:t>
              </a:r>
            </a:p>
            <a:p>
              <a:pPr algn="ctr"/>
              <a:r>
                <a:rPr lang="nl-NL" sz="400" i="1" dirty="0"/>
                <a:t>e</a:t>
              </a:r>
              <a:r>
                <a:rPr lang="nl-NL" sz="400" i="1" dirty="0" smtClean="0"/>
                <a:t>cologische </a:t>
              </a:r>
            </a:p>
            <a:p>
              <a:pPr algn="ctr"/>
              <a:r>
                <a:rPr lang="nl-NL" sz="400" i="1" dirty="0" smtClean="0"/>
                <a:t>waarden</a:t>
              </a:r>
            </a:p>
            <a:p>
              <a:pPr algn="ctr"/>
              <a:r>
                <a:rPr lang="nl-NL" sz="400" i="1" dirty="0" smtClean="0"/>
                <a:t>bodemleven</a:t>
              </a:r>
              <a:endParaRPr lang="nl-NL" sz="400" i="1" dirty="0"/>
            </a:p>
          </p:txBody>
        </p:sp>
      </p:grpSp>
      <p:grpSp>
        <p:nvGrpSpPr>
          <p:cNvPr id="191" name="Groep 190"/>
          <p:cNvGrpSpPr/>
          <p:nvPr/>
        </p:nvGrpSpPr>
        <p:grpSpPr>
          <a:xfrm>
            <a:off x="9529942" y="2263536"/>
            <a:ext cx="382290" cy="371990"/>
            <a:chOff x="9792914" y="1853444"/>
            <a:chExt cx="382290" cy="371990"/>
          </a:xfrm>
        </p:grpSpPr>
        <p:sp>
          <p:nvSpPr>
            <p:cNvPr id="139" name="Ovaal 138"/>
            <p:cNvSpPr/>
            <p:nvPr/>
          </p:nvSpPr>
          <p:spPr>
            <a:xfrm>
              <a:off x="9803214" y="1853444"/>
              <a:ext cx="371990" cy="37199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400"/>
            </a:p>
          </p:txBody>
        </p:sp>
        <p:sp>
          <p:nvSpPr>
            <p:cNvPr id="37" name="Tekstvak 36"/>
            <p:cNvSpPr txBox="1"/>
            <p:nvPr/>
          </p:nvSpPr>
          <p:spPr>
            <a:xfrm>
              <a:off x="9792914" y="1910248"/>
              <a:ext cx="37862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400" i="1" dirty="0"/>
                <a:t>d</a:t>
              </a:r>
              <a:r>
                <a:rPr lang="nl-NL" sz="400" i="1" dirty="0" smtClean="0"/>
                <a:t>rastisch </a:t>
              </a:r>
            </a:p>
            <a:p>
              <a:pPr algn="ctr"/>
              <a:r>
                <a:rPr lang="nl-NL" sz="400" i="1" dirty="0" smtClean="0"/>
                <a:t>minder</a:t>
              </a:r>
            </a:p>
            <a:p>
              <a:pPr algn="ctr"/>
              <a:r>
                <a:rPr lang="nl-NL" sz="400" i="1" dirty="0" smtClean="0"/>
                <a:t>baggeren</a:t>
              </a:r>
            </a:p>
          </p:txBody>
        </p:sp>
      </p:grpSp>
      <p:grpSp>
        <p:nvGrpSpPr>
          <p:cNvPr id="209" name="Groep 208"/>
          <p:cNvGrpSpPr/>
          <p:nvPr/>
        </p:nvGrpSpPr>
        <p:grpSpPr>
          <a:xfrm>
            <a:off x="9833314" y="4958060"/>
            <a:ext cx="506870" cy="371990"/>
            <a:chOff x="9161725" y="5960861"/>
            <a:chExt cx="506870" cy="371990"/>
          </a:xfrm>
        </p:grpSpPr>
        <p:sp>
          <p:nvSpPr>
            <p:cNvPr id="146" name="Ovaal 145"/>
            <p:cNvSpPr/>
            <p:nvPr/>
          </p:nvSpPr>
          <p:spPr>
            <a:xfrm>
              <a:off x="9216463" y="5960861"/>
              <a:ext cx="371990" cy="37199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400"/>
            </a:p>
          </p:txBody>
        </p:sp>
        <p:sp>
          <p:nvSpPr>
            <p:cNvPr id="39" name="Tekstvak 38"/>
            <p:cNvSpPr txBox="1"/>
            <p:nvPr/>
          </p:nvSpPr>
          <p:spPr>
            <a:xfrm>
              <a:off x="9161725" y="6008356"/>
              <a:ext cx="50687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400" i="1" dirty="0"/>
                <a:t>k</a:t>
              </a:r>
              <a:r>
                <a:rPr lang="nl-NL" sz="400" i="1" dirty="0" smtClean="0"/>
                <a:t>oppeling</a:t>
              </a:r>
            </a:p>
            <a:p>
              <a:pPr algn="ctr"/>
              <a:r>
                <a:rPr lang="nl-NL" sz="400" i="1" dirty="0" smtClean="0"/>
                <a:t>energienetwerk</a:t>
              </a:r>
            </a:p>
            <a:p>
              <a:pPr algn="ctr"/>
              <a:r>
                <a:rPr lang="nl-NL" sz="400" i="1" dirty="0" smtClean="0"/>
                <a:t>eilanden</a:t>
              </a:r>
              <a:endParaRPr lang="nl-NL" sz="400" i="1" dirty="0"/>
            </a:p>
          </p:txBody>
        </p:sp>
      </p:grpSp>
      <p:grpSp>
        <p:nvGrpSpPr>
          <p:cNvPr id="188" name="Groep 187"/>
          <p:cNvGrpSpPr/>
          <p:nvPr/>
        </p:nvGrpSpPr>
        <p:grpSpPr>
          <a:xfrm>
            <a:off x="9462854" y="1800120"/>
            <a:ext cx="540533" cy="371990"/>
            <a:chOff x="11036532" y="1441073"/>
            <a:chExt cx="540533" cy="371990"/>
          </a:xfrm>
        </p:grpSpPr>
        <p:sp>
          <p:nvSpPr>
            <p:cNvPr id="141" name="Ovaal 140"/>
            <p:cNvSpPr/>
            <p:nvPr/>
          </p:nvSpPr>
          <p:spPr>
            <a:xfrm>
              <a:off x="11116726" y="1441073"/>
              <a:ext cx="371990" cy="37199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400"/>
            </a:p>
          </p:txBody>
        </p:sp>
        <p:sp>
          <p:nvSpPr>
            <p:cNvPr id="40" name="Tekstvak 39"/>
            <p:cNvSpPr txBox="1"/>
            <p:nvPr/>
          </p:nvSpPr>
          <p:spPr>
            <a:xfrm>
              <a:off x="11036532" y="1523658"/>
              <a:ext cx="540533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400" i="1" dirty="0" smtClean="0"/>
                <a:t>samenspraak</a:t>
              </a:r>
            </a:p>
            <a:p>
              <a:pPr algn="ctr"/>
              <a:r>
                <a:rPr lang="nl-NL" sz="400" i="1" dirty="0"/>
                <a:t>v</a:t>
              </a:r>
              <a:r>
                <a:rPr lang="nl-NL" sz="400" i="1" dirty="0" smtClean="0"/>
                <a:t>aste wal - eiland</a:t>
              </a:r>
              <a:endParaRPr lang="nl-NL" sz="400" i="1" dirty="0"/>
            </a:p>
          </p:txBody>
        </p:sp>
      </p:grpSp>
      <p:grpSp>
        <p:nvGrpSpPr>
          <p:cNvPr id="180" name="Groep 179"/>
          <p:cNvGrpSpPr/>
          <p:nvPr/>
        </p:nvGrpSpPr>
        <p:grpSpPr>
          <a:xfrm>
            <a:off x="9504931" y="4955103"/>
            <a:ext cx="479618" cy="371990"/>
            <a:chOff x="11508453" y="5367242"/>
            <a:chExt cx="479618" cy="371990"/>
          </a:xfrm>
        </p:grpSpPr>
        <p:sp>
          <p:nvSpPr>
            <p:cNvPr id="151" name="Ovaal 150"/>
            <p:cNvSpPr/>
            <p:nvPr/>
          </p:nvSpPr>
          <p:spPr>
            <a:xfrm>
              <a:off x="11547865" y="5367242"/>
              <a:ext cx="371990" cy="37199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400"/>
            </a:p>
          </p:txBody>
        </p:sp>
        <p:sp>
          <p:nvSpPr>
            <p:cNvPr id="32" name="Tekstvak 31"/>
            <p:cNvSpPr txBox="1"/>
            <p:nvPr/>
          </p:nvSpPr>
          <p:spPr>
            <a:xfrm>
              <a:off x="11508453" y="5428159"/>
              <a:ext cx="47961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400" i="1" dirty="0" smtClean="0"/>
                <a:t>infrastructuur </a:t>
              </a:r>
            </a:p>
            <a:p>
              <a:pPr algn="ctr"/>
              <a:r>
                <a:rPr lang="nl-NL" sz="400" i="1" dirty="0" smtClean="0"/>
                <a:t>aanwezig</a:t>
              </a:r>
            </a:p>
            <a:p>
              <a:pPr algn="ctr"/>
              <a:r>
                <a:rPr lang="nl-NL" sz="400" i="1" dirty="0"/>
                <a:t>o</a:t>
              </a:r>
              <a:r>
                <a:rPr lang="nl-NL" sz="400" i="1" dirty="0" smtClean="0"/>
                <a:t>p maat</a:t>
              </a:r>
              <a:endParaRPr lang="nl-NL" sz="400" i="1" dirty="0"/>
            </a:p>
          </p:txBody>
        </p:sp>
      </p:grpSp>
      <p:grpSp>
        <p:nvGrpSpPr>
          <p:cNvPr id="213" name="Groep 212"/>
          <p:cNvGrpSpPr/>
          <p:nvPr/>
        </p:nvGrpSpPr>
        <p:grpSpPr>
          <a:xfrm>
            <a:off x="9527773" y="3642821"/>
            <a:ext cx="402674" cy="371990"/>
            <a:chOff x="14594198" y="2750688"/>
            <a:chExt cx="402674" cy="371990"/>
          </a:xfrm>
        </p:grpSpPr>
        <p:sp>
          <p:nvSpPr>
            <p:cNvPr id="134" name="Ovaal 133"/>
            <p:cNvSpPr/>
            <p:nvPr/>
          </p:nvSpPr>
          <p:spPr>
            <a:xfrm>
              <a:off x="14610224" y="2750688"/>
              <a:ext cx="371990" cy="37199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400"/>
            </a:p>
          </p:txBody>
        </p:sp>
        <p:sp>
          <p:nvSpPr>
            <p:cNvPr id="41" name="Tekstvak 40"/>
            <p:cNvSpPr txBox="1"/>
            <p:nvPr/>
          </p:nvSpPr>
          <p:spPr>
            <a:xfrm>
              <a:off x="14594198" y="2827660"/>
              <a:ext cx="40267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400" i="1" dirty="0"/>
                <a:t>d</a:t>
              </a:r>
              <a:r>
                <a:rPr lang="nl-NL" sz="400" i="1" dirty="0" smtClean="0"/>
                <a:t>uurzaam </a:t>
              </a:r>
            </a:p>
            <a:p>
              <a:pPr algn="ctr"/>
              <a:r>
                <a:rPr lang="nl-NL" sz="400" i="1" dirty="0" smtClean="0"/>
                <a:t>toerisme</a:t>
              </a:r>
              <a:endParaRPr lang="nl-NL" sz="400" i="1" dirty="0"/>
            </a:p>
          </p:txBody>
        </p:sp>
      </p:grpSp>
      <p:sp>
        <p:nvSpPr>
          <p:cNvPr id="42" name="Tekstvak 41"/>
          <p:cNvSpPr txBox="1"/>
          <p:nvPr/>
        </p:nvSpPr>
        <p:spPr>
          <a:xfrm>
            <a:off x="2774510" y="1157170"/>
            <a:ext cx="1281599" cy="27699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600" b="1" dirty="0" smtClean="0">
                <a:solidFill>
                  <a:schemeClr val="bg1"/>
                </a:solidFill>
              </a:rPr>
              <a:t>Keuze Waddeneilanden </a:t>
            </a:r>
          </a:p>
          <a:p>
            <a:pPr algn="ctr"/>
            <a:r>
              <a:rPr lang="nl-NL" sz="600" b="1" dirty="0" smtClean="0">
                <a:solidFill>
                  <a:schemeClr val="bg1"/>
                </a:solidFill>
              </a:rPr>
              <a:t>mate autoluw gemaakt</a:t>
            </a:r>
            <a:endParaRPr lang="nl-NL" sz="600" b="1" dirty="0">
              <a:solidFill>
                <a:schemeClr val="bg1"/>
              </a:solidFill>
            </a:endParaRPr>
          </a:p>
        </p:txBody>
      </p:sp>
      <p:cxnSp>
        <p:nvCxnSpPr>
          <p:cNvPr id="47" name="Gebogen verbindingslijn 46"/>
          <p:cNvCxnSpPr>
            <a:endCxn id="42" idx="1"/>
          </p:cNvCxnSpPr>
          <p:nvPr/>
        </p:nvCxnSpPr>
        <p:spPr>
          <a:xfrm rot="5400000" flipH="1" flipV="1">
            <a:off x="1788776" y="2069122"/>
            <a:ext cx="1759186" cy="212282"/>
          </a:xfrm>
          <a:prstGeom prst="bentConnector2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kstvak 47"/>
          <p:cNvSpPr txBox="1"/>
          <p:nvPr/>
        </p:nvSpPr>
        <p:spPr>
          <a:xfrm>
            <a:off x="4076548" y="5064429"/>
            <a:ext cx="1281599" cy="27699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600" b="1" dirty="0" smtClean="0">
                <a:solidFill>
                  <a:schemeClr val="bg1"/>
                </a:solidFill>
              </a:rPr>
              <a:t>Innovatie onderzoek ondiepe </a:t>
            </a:r>
            <a:r>
              <a:rPr lang="nl-NL" sz="600" b="1" dirty="0" err="1" smtClean="0">
                <a:solidFill>
                  <a:schemeClr val="bg1"/>
                </a:solidFill>
              </a:rPr>
              <a:t>emissieloze</a:t>
            </a:r>
            <a:r>
              <a:rPr lang="nl-NL" sz="600" b="1" dirty="0" smtClean="0">
                <a:solidFill>
                  <a:schemeClr val="bg1"/>
                </a:solidFill>
              </a:rPr>
              <a:t> scheepvaart gereed</a:t>
            </a:r>
            <a:endParaRPr lang="nl-NL" sz="600" b="1" dirty="0">
              <a:solidFill>
                <a:schemeClr val="bg1"/>
              </a:solidFill>
            </a:endParaRPr>
          </a:p>
        </p:txBody>
      </p:sp>
      <p:cxnSp>
        <p:nvCxnSpPr>
          <p:cNvPr id="53" name="Gebogen verbindingslijn 52"/>
          <p:cNvCxnSpPr>
            <a:endCxn id="48" idx="1"/>
          </p:cNvCxnSpPr>
          <p:nvPr/>
        </p:nvCxnSpPr>
        <p:spPr>
          <a:xfrm rot="16200000" flipH="1">
            <a:off x="3186269" y="4312649"/>
            <a:ext cx="1321487" cy="459072"/>
          </a:xfrm>
          <a:prstGeom prst="bentConnector2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kstvak 53"/>
          <p:cNvSpPr txBox="1"/>
          <p:nvPr/>
        </p:nvSpPr>
        <p:spPr>
          <a:xfrm>
            <a:off x="4552196" y="1713588"/>
            <a:ext cx="1281599" cy="1846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600" b="1" dirty="0" smtClean="0">
                <a:solidFill>
                  <a:schemeClr val="bg1"/>
                </a:solidFill>
              </a:rPr>
              <a:t>Concessie beschikbaar</a:t>
            </a:r>
            <a:endParaRPr lang="nl-NL" sz="600" b="1" dirty="0">
              <a:solidFill>
                <a:schemeClr val="bg1"/>
              </a:solidFill>
            </a:endParaRPr>
          </a:p>
        </p:txBody>
      </p:sp>
      <p:cxnSp>
        <p:nvCxnSpPr>
          <p:cNvPr id="56" name="Gebogen verbindingslijn 55"/>
          <p:cNvCxnSpPr>
            <a:stCxn id="54" idx="1"/>
          </p:cNvCxnSpPr>
          <p:nvPr/>
        </p:nvCxnSpPr>
        <p:spPr>
          <a:xfrm rot="10800000" flipV="1">
            <a:off x="4333876" y="1805921"/>
            <a:ext cx="218321" cy="1399242"/>
          </a:xfrm>
          <a:prstGeom prst="bentConnector2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6" name="Groep 165"/>
          <p:cNvGrpSpPr/>
          <p:nvPr/>
        </p:nvGrpSpPr>
        <p:grpSpPr>
          <a:xfrm>
            <a:off x="2487489" y="3543701"/>
            <a:ext cx="371990" cy="371990"/>
            <a:chOff x="4318542" y="3595566"/>
            <a:chExt cx="371990" cy="371990"/>
          </a:xfrm>
        </p:grpSpPr>
        <p:sp>
          <p:nvSpPr>
            <p:cNvPr id="71" name="Ovaal 70"/>
            <p:cNvSpPr/>
            <p:nvPr/>
          </p:nvSpPr>
          <p:spPr>
            <a:xfrm>
              <a:off x="4318542" y="3595566"/>
              <a:ext cx="371990" cy="37199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400"/>
            </a:p>
          </p:txBody>
        </p:sp>
        <p:sp>
          <p:nvSpPr>
            <p:cNvPr id="74" name="Tekstvak 73"/>
            <p:cNvSpPr txBox="1"/>
            <p:nvPr/>
          </p:nvSpPr>
          <p:spPr>
            <a:xfrm>
              <a:off x="4336114" y="3626871"/>
              <a:ext cx="351969" cy="27011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400" i="1" dirty="0" smtClean="0"/>
                <a:t>concurrentie</a:t>
              </a:r>
            </a:p>
            <a:p>
              <a:pPr algn="ctr"/>
              <a:r>
                <a:rPr lang="nl-NL" sz="400" i="1" dirty="0" smtClean="0"/>
                <a:t>gerichte </a:t>
              </a:r>
            </a:p>
            <a:p>
              <a:pPr algn="ctr"/>
              <a:r>
                <a:rPr lang="nl-NL" sz="400" i="1" dirty="0" smtClean="0"/>
                <a:t>dialoog</a:t>
              </a:r>
            </a:p>
            <a:p>
              <a:pPr algn="ctr"/>
              <a:r>
                <a:rPr lang="nl-NL" sz="400" i="1" dirty="0" smtClean="0"/>
                <a:t>‘23-’24</a:t>
              </a:r>
              <a:endParaRPr lang="nl-NL" sz="400" i="1" dirty="0"/>
            </a:p>
          </p:txBody>
        </p:sp>
      </p:grpSp>
      <p:grpSp>
        <p:nvGrpSpPr>
          <p:cNvPr id="162" name="Groep 161"/>
          <p:cNvGrpSpPr/>
          <p:nvPr/>
        </p:nvGrpSpPr>
        <p:grpSpPr>
          <a:xfrm>
            <a:off x="5060549" y="2821736"/>
            <a:ext cx="371990" cy="371990"/>
            <a:chOff x="6970552" y="2764874"/>
            <a:chExt cx="371990" cy="371990"/>
          </a:xfrm>
        </p:grpSpPr>
        <p:sp>
          <p:nvSpPr>
            <p:cNvPr id="64" name="Ovaal 63"/>
            <p:cNvSpPr/>
            <p:nvPr/>
          </p:nvSpPr>
          <p:spPr>
            <a:xfrm>
              <a:off x="6970552" y="2764874"/>
              <a:ext cx="371990" cy="37199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400"/>
            </a:p>
          </p:txBody>
        </p:sp>
        <p:sp>
          <p:nvSpPr>
            <p:cNvPr id="61" name="Tekstvak 60"/>
            <p:cNvSpPr txBox="1"/>
            <p:nvPr/>
          </p:nvSpPr>
          <p:spPr>
            <a:xfrm>
              <a:off x="7016121" y="2793787"/>
              <a:ext cx="303368" cy="2701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400" i="1" dirty="0" smtClean="0"/>
                <a:t>lokale</a:t>
              </a:r>
            </a:p>
            <a:p>
              <a:pPr algn="ctr"/>
              <a:r>
                <a:rPr lang="nl-NL" sz="400" i="1" dirty="0" smtClean="0"/>
                <a:t>oplossing</a:t>
              </a:r>
            </a:p>
            <a:p>
              <a:pPr algn="ctr"/>
              <a:r>
                <a:rPr lang="nl-NL" sz="400" i="1" dirty="0" smtClean="0"/>
                <a:t>deel-</a:t>
              </a:r>
            </a:p>
            <a:p>
              <a:pPr algn="ctr"/>
              <a:r>
                <a:rPr lang="nl-NL" sz="400" i="1" dirty="0" smtClean="0"/>
                <a:t>mobiliteit</a:t>
              </a:r>
              <a:endParaRPr lang="nl-NL" sz="400" i="1" dirty="0"/>
            </a:p>
          </p:txBody>
        </p:sp>
      </p:grpSp>
      <p:grpSp>
        <p:nvGrpSpPr>
          <p:cNvPr id="164" name="Groep 163"/>
          <p:cNvGrpSpPr/>
          <p:nvPr/>
        </p:nvGrpSpPr>
        <p:grpSpPr>
          <a:xfrm>
            <a:off x="3102248" y="3704531"/>
            <a:ext cx="391617" cy="371990"/>
            <a:chOff x="5012251" y="3647669"/>
            <a:chExt cx="391617" cy="371990"/>
          </a:xfrm>
        </p:grpSpPr>
        <p:sp>
          <p:nvSpPr>
            <p:cNvPr id="79" name="Ovaal 78"/>
            <p:cNvSpPr/>
            <p:nvPr/>
          </p:nvSpPr>
          <p:spPr>
            <a:xfrm>
              <a:off x="5014502" y="3647669"/>
              <a:ext cx="371990" cy="37199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400"/>
            </a:p>
          </p:txBody>
        </p:sp>
        <p:sp>
          <p:nvSpPr>
            <p:cNvPr id="80" name="Tekstvak 79"/>
            <p:cNvSpPr txBox="1"/>
            <p:nvPr/>
          </p:nvSpPr>
          <p:spPr>
            <a:xfrm>
              <a:off x="5012251" y="3678974"/>
              <a:ext cx="391617" cy="22100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400" i="1" dirty="0" smtClean="0"/>
                <a:t>Pilot</a:t>
              </a:r>
            </a:p>
            <a:p>
              <a:pPr algn="ctr"/>
              <a:r>
                <a:rPr lang="nl-NL" sz="400" i="1" dirty="0" smtClean="0"/>
                <a:t>bagagevervoer</a:t>
              </a:r>
            </a:p>
            <a:p>
              <a:pPr algn="ctr"/>
              <a:r>
                <a:rPr lang="nl-NL" sz="400" i="1" dirty="0"/>
                <a:t>p</a:t>
              </a:r>
              <a:r>
                <a:rPr lang="nl-NL" sz="400" i="1" dirty="0" smtClean="0"/>
                <a:t>ush-pull</a:t>
              </a:r>
              <a:endParaRPr lang="nl-NL" sz="400" i="1" dirty="0"/>
            </a:p>
          </p:txBody>
        </p:sp>
      </p:grpSp>
      <p:grpSp>
        <p:nvGrpSpPr>
          <p:cNvPr id="163" name="Groep 162"/>
          <p:cNvGrpSpPr/>
          <p:nvPr/>
        </p:nvGrpSpPr>
        <p:grpSpPr>
          <a:xfrm>
            <a:off x="3821283" y="3084876"/>
            <a:ext cx="387200" cy="371990"/>
            <a:chOff x="5686582" y="2983443"/>
            <a:chExt cx="387200" cy="371990"/>
          </a:xfrm>
        </p:grpSpPr>
        <p:sp>
          <p:nvSpPr>
            <p:cNvPr id="82" name="Ovaal 81"/>
            <p:cNvSpPr/>
            <p:nvPr/>
          </p:nvSpPr>
          <p:spPr>
            <a:xfrm>
              <a:off x="5686582" y="2983443"/>
              <a:ext cx="371990" cy="37199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400"/>
            </a:p>
          </p:txBody>
        </p:sp>
        <p:sp>
          <p:nvSpPr>
            <p:cNvPr id="83" name="Tekstvak 82"/>
            <p:cNvSpPr txBox="1"/>
            <p:nvPr/>
          </p:nvSpPr>
          <p:spPr>
            <a:xfrm>
              <a:off x="5710302" y="3036641"/>
              <a:ext cx="363480" cy="22100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400" i="1" dirty="0"/>
                <a:t>g</a:t>
              </a:r>
              <a:r>
                <a:rPr lang="nl-NL" sz="400" i="1" dirty="0" smtClean="0"/>
                <a:t>eluidarme</a:t>
              </a:r>
            </a:p>
            <a:p>
              <a:pPr algn="ctr"/>
              <a:r>
                <a:rPr lang="nl-NL" sz="400" i="1" dirty="0" smtClean="0"/>
                <a:t>voortstuwing</a:t>
              </a:r>
            </a:p>
            <a:p>
              <a:pPr algn="ctr"/>
              <a:r>
                <a:rPr lang="nl-NL" sz="400" i="1" dirty="0" err="1" smtClean="0"/>
                <a:t>tbv</a:t>
              </a:r>
              <a:r>
                <a:rPr lang="nl-NL" sz="400" i="1" dirty="0" smtClean="0"/>
                <a:t> 2029</a:t>
              </a:r>
              <a:endParaRPr lang="nl-NL" sz="400" i="1" dirty="0"/>
            </a:p>
          </p:txBody>
        </p:sp>
      </p:grpSp>
      <p:grpSp>
        <p:nvGrpSpPr>
          <p:cNvPr id="165" name="Groep 164"/>
          <p:cNvGrpSpPr/>
          <p:nvPr/>
        </p:nvGrpSpPr>
        <p:grpSpPr>
          <a:xfrm>
            <a:off x="2584720" y="2427297"/>
            <a:ext cx="381385" cy="371990"/>
            <a:chOff x="4495065" y="2331623"/>
            <a:chExt cx="381385" cy="371990"/>
          </a:xfrm>
        </p:grpSpPr>
        <p:sp>
          <p:nvSpPr>
            <p:cNvPr id="85" name="Ovaal 84"/>
            <p:cNvSpPr/>
            <p:nvPr/>
          </p:nvSpPr>
          <p:spPr>
            <a:xfrm>
              <a:off x="4497699" y="2331623"/>
              <a:ext cx="371990" cy="37199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400"/>
            </a:p>
          </p:txBody>
        </p:sp>
        <p:sp>
          <p:nvSpPr>
            <p:cNvPr id="86" name="Tekstvak 85"/>
            <p:cNvSpPr txBox="1"/>
            <p:nvPr/>
          </p:nvSpPr>
          <p:spPr>
            <a:xfrm>
              <a:off x="4495065" y="2391059"/>
              <a:ext cx="381385" cy="22100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400" i="1" dirty="0" smtClean="0"/>
                <a:t>breed</a:t>
              </a:r>
            </a:p>
            <a:p>
              <a:pPr algn="ctr"/>
              <a:r>
                <a:rPr lang="nl-NL" sz="400" i="1" dirty="0" smtClean="0"/>
                <a:t>gedragen visie</a:t>
              </a:r>
              <a:endParaRPr lang="nl-NL" sz="400" i="1" dirty="0"/>
            </a:p>
            <a:p>
              <a:pPr algn="ctr"/>
              <a:r>
                <a:rPr lang="nl-NL" sz="400" i="1" dirty="0" smtClean="0"/>
                <a:t>eilanden</a:t>
              </a:r>
              <a:endParaRPr lang="nl-NL" sz="400" i="1" dirty="0"/>
            </a:p>
          </p:txBody>
        </p:sp>
      </p:grpSp>
      <p:sp>
        <p:nvSpPr>
          <p:cNvPr id="87" name="Tekstvak 86"/>
          <p:cNvSpPr txBox="1"/>
          <p:nvPr/>
        </p:nvSpPr>
        <p:spPr>
          <a:xfrm>
            <a:off x="7097979" y="186673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2030</a:t>
            </a:r>
            <a:endParaRPr lang="nl-NL" dirty="0"/>
          </a:p>
        </p:txBody>
      </p:sp>
      <p:sp>
        <p:nvSpPr>
          <p:cNvPr id="88" name="Tekstvak 87"/>
          <p:cNvSpPr txBox="1"/>
          <p:nvPr/>
        </p:nvSpPr>
        <p:spPr>
          <a:xfrm>
            <a:off x="1224184" y="1846099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2021</a:t>
            </a:r>
            <a:endParaRPr lang="nl-NL" dirty="0"/>
          </a:p>
        </p:txBody>
      </p:sp>
      <p:grpSp>
        <p:nvGrpSpPr>
          <p:cNvPr id="170" name="Groep 169"/>
          <p:cNvGrpSpPr/>
          <p:nvPr/>
        </p:nvGrpSpPr>
        <p:grpSpPr>
          <a:xfrm>
            <a:off x="1887781" y="2969450"/>
            <a:ext cx="371990" cy="371990"/>
            <a:chOff x="3797784" y="2912588"/>
            <a:chExt cx="371990" cy="371990"/>
          </a:xfrm>
        </p:grpSpPr>
        <p:sp>
          <p:nvSpPr>
            <p:cNvPr id="90" name="Ovaal 89"/>
            <p:cNvSpPr/>
            <p:nvPr/>
          </p:nvSpPr>
          <p:spPr>
            <a:xfrm>
              <a:off x="3797784" y="2912588"/>
              <a:ext cx="371990" cy="37199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400"/>
            </a:p>
          </p:txBody>
        </p:sp>
        <p:sp>
          <p:nvSpPr>
            <p:cNvPr id="91" name="Tekstvak 90"/>
            <p:cNvSpPr txBox="1"/>
            <p:nvPr/>
          </p:nvSpPr>
          <p:spPr>
            <a:xfrm>
              <a:off x="3839660" y="2943893"/>
              <a:ext cx="303368" cy="27011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400" i="1" dirty="0" err="1" smtClean="0"/>
                <a:t>Midterm</a:t>
              </a:r>
              <a:endParaRPr lang="nl-NL" sz="400" i="1" dirty="0" smtClean="0"/>
            </a:p>
            <a:p>
              <a:pPr algn="ctr"/>
              <a:r>
                <a:rPr lang="nl-NL" sz="400" i="1" dirty="0" smtClean="0"/>
                <a:t>Review</a:t>
              </a:r>
            </a:p>
            <a:p>
              <a:pPr algn="ctr"/>
              <a:r>
                <a:rPr lang="nl-NL" sz="400" i="1" dirty="0" smtClean="0"/>
                <a:t>&gt; nieuwe </a:t>
              </a:r>
            </a:p>
            <a:p>
              <a:pPr algn="ctr"/>
              <a:r>
                <a:rPr lang="nl-NL" sz="400" i="1" dirty="0" smtClean="0"/>
                <a:t>concessie</a:t>
              </a:r>
              <a:endParaRPr lang="nl-NL" sz="400" i="1" dirty="0"/>
            </a:p>
          </p:txBody>
        </p:sp>
      </p:grpSp>
      <p:grpSp>
        <p:nvGrpSpPr>
          <p:cNvPr id="167" name="Groep 166"/>
          <p:cNvGrpSpPr/>
          <p:nvPr/>
        </p:nvGrpSpPr>
        <p:grpSpPr>
          <a:xfrm>
            <a:off x="2275191" y="4103061"/>
            <a:ext cx="371990" cy="371990"/>
            <a:chOff x="4185194" y="4046199"/>
            <a:chExt cx="371990" cy="371990"/>
          </a:xfrm>
        </p:grpSpPr>
        <p:sp>
          <p:nvSpPr>
            <p:cNvPr id="93" name="Ovaal 92"/>
            <p:cNvSpPr/>
            <p:nvPr/>
          </p:nvSpPr>
          <p:spPr>
            <a:xfrm>
              <a:off x="4185194" y="4046199"/>
              <a:ext cx="371990" cy="37199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400"/>
            </a:p>
          </p:txBody>
        </p:sp>
        <p:sp>
          <p:nvSpPr>
            <p:cNvPr id="94" name="Tekstvak 93"/>
            <p:cNvSpPr txBox="1"/>
            <p:nvPr/>
          </p:nvSpPr>
          <p:spPr>
            <a:xfrm>
              <a:off x="4218117" y="4077504"/>
              <a:ext cx="321274" cy="22100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400" i="1" dirty="0" smtClean="0"/>
                <a:t>geleerd</a:t>
              </a:r>
            </a:p>
            <a:p>
              <a:pPr algn="ctr"/>
              <a:r>
                <a:rPr lang="nl-NL" sz="400" i="1" dirty="0" smtClean="0"/>
                <a:t>van</a:t>
              </a:r>
            </a:p>
            <a:p>
              <a:pPr algn="ctr"/>
              <a:r>
                <a:rPr lang="nl-NL" sz="400" i="1" dirty="0" smtClean="0"/>
                <a:t>buitenland</a:t>
              </a:r>
              <a:endParaRPr lang="nl-NL" sz="400" i="1" dirty="0"/>
            </a:p>
          </p:txBody>
        </p:sp>
      </p:grpSp>
      <p:sp>
        <p:nvSpPr>
          <p:cNvPr id="96" name="Ovaal 95"/>
          <p:cNvSpPr/>
          <p:nvPr/>
        </p:nvSpPr>
        <p:spPr>
          <a:xfrm>
            <a:off x="1918797" y="3815666"/>
            <a:ext cx="371990" cy="371990"/>
          </a:xfrm>
          <a:prstGeom prst="ellipse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sz="400"/>
          </a:p>
        </p:txBody>
      </p:sp>
      <p:sp>
        <p:nvSpPr>
          <p:cNvPr id="97" name="Tekstvak 96"/>
          <p:cNvSpPr txBox="1"/>
          <p:nvPr/>
        </p:nvSpPr>
        <p:spPr>
          <a:xfrm>
            <a:off x="1974727" y="3856069"/>
            <a:ext cx="268837" cy="22100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nl-NL" sz="400" i="1" dirty="0" smtClean="0"/>
              <a:t>eigen</a:t>
            </a:r>
          </a:p>
          <a:p>
            <a:pPr algn="ctr"/>
            <a:r>
              <a:rPr lang="nl-NL" sz="400" i="1" dirty="0" smtClean="0"/>
              <a:t>energie</a:t>
            </a:r>
          </a:p>
          <a:p>
            <a:pPr algn="ctr"/>
            <a:r>
              <a:rPr lang="nl-NL" sz="400" i="1" dirty="0" smtClean="0"/>
              <a:t>eiland</a:t>
            </a:r>
            <a:endParaRPr lang="nl-NL" sz="400" i="1" dirty="0"/>
          </a:p>
        </p:txBody>
      </p:sp>
      <p:grpSp>
        <p:nvGrpSpPr>
          <p:cNvPr id="168" name="Groep 167"/>
          <p:cNvGrpSpPr/>
          <p:nvPr/>
        </p:nvGrpSpPr>
        <p:grpSpPr>
          <a:xfrm>
            <a:off x="2290002" y="4581621"/>
            <a:ext cx="387779" cy="371990"/>
            <a:chOff x="4200005" y="4524759"/>
            <a:chExt cx="387779" cy="371990"/>
          </a:xfrm>
        </p:grpSpPr>
        <p:sp>
          <p:nvSpPr>
            <p:cNvPr id="99" name="Ovaal 98"/>
            <p:cNvSpPr/>
            <p:nvPr/>
          </p:nvSpPr>
          <p:spPr>
            <a:xfrm>
              <a:off x="4200333" y="4524759"/>
              <a:ext cx="371990" cy="37199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400"/>
            </a:p>
          </p:txBody>
        </p:sp>
        <p:sp>
          <p:nvSpPr>
            <p:cNvPr id="100" name="Tekstvak 99"/>
            <p:cNvSpPr txBox="1"/>
            <p:nvPr/>
          </p:nvSpPr>
          <p:spPr>
            <a:xfrm>
              <a:off x="4200005" y="4556064"/>
              <a:ext cx="387779" cy="22100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400" i="1" dirty="0" smtClean="0"/>
                <a:t>spanning</a:t>
              </a:r>
            </a:p>
            <a:p>
              <a:pPr algn="ctr"/>
              <a:r>
                <a:rPr lang="nl-NL" sz="400" i="1" dirty="0" smtClean="0"/>
                <a:t>decentralisatie</a:t>
              </a:r>
            </a:p>
            <a:p>
              <a:pPr algn="ctr"/>
              <a:r>
                <a:rPr lang="nl-NL" sz="400" i="1" dirty="0" smtClean="0"/>
                <a:t>concessie ?!</a:t>
              </a:r>
              <a:endParaRPr lang="nl-NL" sz="400" i="1" dirty="0"/>
            </a:p>
          </p:txBody>
        </p:sp>
      </p:grpSp>
      <p:grpSp>
        <p:nvGrpSpPr>
          <p:cNvPr id="169" name="Groep 168"/>
          <p:cNvGrpSpPr/>
          <p:nvPr/>
        </p:nvGrpSpPr>
        <p:grpSpPr>
          <a:xfrm>
            <a:off x="1660877" y="4248140"/>
            <a:ext cx="371990" cy="371990"/>
            <a:chOff x="3554809" y="4249411"/>
            <a:chExt cx="371990" cy="371990"/>
          </a:xfrm>
        </p:grpSpPr>
        <p:sp>
          <p:nvSpPr>
            <p:cNvPr id="102" name="Ovaal 101"/>
            <p:cNvSpPr/>
            <p:nvPr/>
          </p:nvSpPr>
          <p:spPr>
            <a:xfrm>
              <a:off x="3554809" y="4249411"/>
              <a:ext cx="371990" cy="37199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400"/>
            </a:p>
          </p:txBody>
        </p:sp>
        <p:sp>
          <p:nvSpPr>
            <p:cNvPr id="103" name="Tekstvak 102"/>
            <p:cNvSpPr txBox="1"/>
            <p:nvPr/>
          </p:nvSpPr>
          <p:spPr>
            <a:xfrm>
              <a:off x="3579423" y="4280716"/>
              <a:ext cx="337901" cy="27011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400" i="1" dirty="0" err="1" smtClean="0"/>
                <a:t>oplijning</a:t>
              </a:r>
              <a:endParaRPr lang="nl-NL" sz="400" i="1" dirty="0" smtClean="0"/>
            </a:p>
            <a:p>
              <a:pPr algn="ctr"/>
              <a:r>
                <a:rPr lang="nl-NL" sz="400" i="1" dirty="0" smtClean="0"/>
                <a:t>bestuurlijke</a:t>
              </a:r>
            </a:p>
            <a:p>
              <a:pPr algn="ctr"/>
              <a:r>
                <a:rPr lang="nl-NL" sz="400" i="1" dirty="0" smtClean="0"/>
                <a:t>besluit-</a:t>
              </a:r>
            </a:p>
            <a:p>
              <a:pPr algn="ctr"/>
              <a:r>
                <a:rPr lang="nl-NL" sz="400" i="1" dirty="0" smtClean="0"/>
                <a:t>vorming</a:t>
              </a:r>
              <a:endParaRPr lang="nl-NL" sz="400" i="1" dirty="0"/>
            </a:p>
          </p:txBody>
        </p:sp>
      </p:grpSp>
      <p:grpSp>
        <p:nvGrpSpPr>
          <p:cNvPr id="161" name="Groep 160"/>
          <p:cNvGrpSpPr/>
          <p:nvPr/>
        </p:nvGrpSpPr>
        <p:grpSpPr>
          <a:xfrm>
            <a:off x="1441811" y="4689515"/>
            <a:ext cx="374957" cy="371990"/>
            <a:chOff x="3798869" y="4829381"/>
            <a:chExt cx="374957" cy="371990"/>
          </a:xfrm>
        </p:grpSpPr>
        <p:sp>
          <p:nvSpPr>
            <p:cNvPr id="105" name="Ovaal 104"/>
            <p:cNvSpPr/>
            <p:nvPr/>
          </p:nvSpPr>
          <p:spPr>
            <a:xfrm>
              <a:off x="3801836" y="4829381"/>
              <a:ext cx="371990" cy="37199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400"/>
            </a:p>
          </p:txBody>
        </p:sp>
        <p:sp>
          <p:nvSpPr>
            <p:cNvPr id="106" name="Tekstvak 105"/>
            <p:cNvSpPr txBox="1"/>
            <p:nvPr/>
          </p:nvSpPr>
          <p:spPr>
            <a:xfrm>
              <a:off x="3798869" y="4919326"/>
              <a:ext cx="369012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400" i="1" dirty="0"/>
                <a:t>o</a:t>
              </a:r>
              <a:r>
                <a:rPr lang="nl-NL" sz="400" i="1" dirty="0" smtClean="0"/>
                <a:t>pdracht</a:t>
              </a:r>
            </a:p>
            <a:p>
              <a:pPr algn="ctr"/>
              <a:r>
                <a:rPr lang="nl-NL" sz="400" i="1" dirty="0" smtClean="0"/>
                <a:t>beleid</a:t>
              </a:r>
              <a:endParaRPr lang="nl-NL" sz="400" i="1" dirty="0"/>
            </a:p>
          </p:txBody>
        </p:sp>
      </p:grpSp>
      <p:grpSp>
        <p:nvGrpSpPr>
          <p:cNvPr id="159" name="Groep 158"/>
          <p:cNvGrpSpPr/>
          <p:nvPr/>
        </p:nvGrpSpPr>
        <p:grpSpPr>
          <a:xfrm>
            <a:off x="787525" y="4804449"/>
            <a:ext cx="371990" cy="371990"/>
            <a:chOff x="2697528" y="4747587"/>
            <a:chExt cx="371990" cy="371990"/>
          </a:xfrm>
        </p:grpSpPr>
        <p:sp>
          <p:nvSpPr>
            <p:cNvPr id="111" name="Ovaal 110"/>
            <p:cNvSpPr/>
            <p:nvPr/>
          </p:nvSpPr>
          <p:spPr>
            <a:xfrm>
              <a:off x="2697528" y="4747587"/>
              <a:ext cx="371990" cy="37199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400"/>
            </a:p>
          </p:txBody>
        </p:sp>
        <p:sp>
          <p:nvSpPr>
            <p:cNvPr id="112" name="Tekstvak 111"/>
            <p:cNvSpPr txBox="1"/>
            <p:nvPr/>
          </p:nvSpPr>
          <p:spPr>
            <a:xfrm>
              <a:off x="2739919" y="4822374"/>
              <a:ext cx="304648" cy="171892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400" i="1" dirty="0" smtClean="0"/>
                <a:t>Burger</a:t>
              </a:r>
            </a:p>
            <a:p>
              <a:pPr algn="ctr"/>
              <a:r>
                <a:rPr lang="nl-NL" sz="400" i="1" dirty="0" smtClean="0"/>
                <a:t>Beraad ?!</a:t>
              </a:r>
              <a:endParaRPr lang="nl-NL" sz="400" i="1" dirty="0"/>
            </a:p>
          </p:txBody>
        </p:sp>
      </p:grpSp>
      <p:grpSp>
        <p:nvGrpSpPr>
          <p:cNvPr id="160" name="Groep 159"/>
          <p:cNvGrpSpPr/>
          <p:nvPr/>
        </p:nvGrpSpPr>
        <p:grpSpPr>
          <a:xfrm>
            <a:off x="1152623" y="4948698"/>
            <a:ext cx="371990" cy="371990"/>
            <a:chOff x="3251689" y="4827929"/>
            <a:chExt cx="371990" cy="371990"/>
          </a:xfrm>
        </p:grpSpPr>
        <p:sp>
          <p:nvSpPr>
            <p:cNvPr id="114" name="Ovaal 113"/>
            <p:cNvSpPr/>
            <p:nvPr/>
          </p:nvSpPr>
          <p:spPr>
            <a:xfrm>
              <a:off x="3251689" y="4827929"/>
              <a:ext cx="371990" cy="37199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400"/>
            </a:p>
          </p:txBody>
        </p:sp>
        <p:sp>
          <p:nvSpPr>
            <p:cNvPr id="115" name="Tekstvak 114"/>
            <p:cNvSpPr txBox="1"/>
            <p:nvPr/>
          </p:nvSpPr>
          <p:spPr>
            <a:xfrm>
              <a:off x="3291576" y="4883764"/>
              <a:ext cx="307206" cy="22100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400" i="1" dirty="0" smtClean="0"/>
                <a:t>relatie</a:t>
              </a:r>
            </a:p>
            <a:p>
              <a:pPr algn="ctr"/>
              <a:r>
                <a:rPr lang="nl-NL" sz="400" i="1" dirty="0"/>
                <a:t>e</a:t>
              </a:r>
              <a:r>
                <a:rPr lang="nl-NL" sz="400" i="1" dirty="0" smtClean="0"/>
                <a:t>ilanden -</a:t>
              </a:r>
            </a:p>
            <a:p>
              <a:pPr algn="ctr"/>
              <a:r>
                <a:rPr lang="nl-NL" sz="400" i="1" dirty="0" smtClean="0"/>
                <a:t>B.A. ?!</a:t>
              </a:r>
              <a:endParaRPr lang="nl-NL" sz="400" i="1" dirty="0"/>
            </a:p>
          </p:txBody>
        </p:sp>
      </p:grpSp>
      <p:grpSp>
        <p:nvGrpSpPr>
          <p:cNvPr id="193" name="Groep 192"/>
          <p:cNvGrpSpPr/>
          <p:nvPr/>
        </p:nvGrpSpPr>
        <p:grpSpPr>
          <a:xfrm>
            <a:off x="1083053" y="4509178"/>
            <a:ext cx="371990" cy="371990"/>
            <a:chOff x="2887413" y="4186401"/>
            <a:chExt cx="371990" cy="371990"/>
          </a:xfrm>
        </p:grpSpPr>
        <p:sp>
          <p:nvSpPr>
            <p:cNvPr id="117" name="Ovaal 116"/>
            <p:cNvSpPr/>
            <p:nvPr/>
          </p:nvSpPr>
          <p:spPr>
            <a:xfrm>
              <a:off x="2887413" y="4186401"/>
              <a:ext cx="371990" cy="37199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400"/>
            </a:p>
          </p:txBody>
        </p:sp>
        <p:sp>
          <p:nvSpPr>
            <p:cNvPr id="118" name="Tekstvak 117"/>
            <p:cNvSpPr txBox="1"/>
            <p:nvPr/>
          </p:nvSpPr>
          <p:spPr>
            <a:xfrm>
              <a:off x="2923540" y="4217706"/>
              <a:ext cx="314880" cy="27011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400" i="1" dirty="0" smtClean="0"/>
                <a:t>Vraag wie</a:t>
              </a:r>
            </a:p>
            <a:p>
              <a:pPr algn="ctr"/>
              <a:r>
                <a:rPr lang="nl-NL" sz="400" i="1" dirty="0" smtClean="0"/>
                <a:t>regisseur:</a:t>
              </a:r>
            </a:p>
            <a:p>
              <a:pPr algn="ctr"/>
              <a:r>
                <a:rPr lang="nl-NL" sz="400" i="1" dirty="0" smtClean="0"/>
                <a:t>PRW-</a:t>
              </a:r>
            </a:p>
            <a:p>
              <a:pPr algn="ctr"/>
              <a:r>
                <a:rPr lang="nl-NL" sz="400" i="1" dirty="0" smtClean="0"/>
                <a:t>regieteam</a:t>
              </a:r>
            </a:p>
          </p:txBody>
        </p:sp>
      </p:grpSp>
      <p:grpSp>
        <p:nvGrpSpPr>
          <p:cNvPr id="192" name="Groep 191"/>
          <p:cNvGrpSpPr/>
          <p:nvPr/>
        </p:nvGrpSpPr>
        <p:grpSpPr>
          <a:xfrm>
            <a:off x="1164730" y="3935541"/>
            <a:ext cx="371990" cy="371990"/>
            <a:chOff x="3100416" y="3732957"/>
            <a:chExt cx="371990" cy="371990"/>
          </a:xfrm>
        </p:grpSpPr>
        <p:sp>
          <p:nvSpPr>
            <p:cNvPr id="120" name="Ovaal 119"/>
            <p:cNvSpPr/>
            <p:nvPr/>
          </p:nvSpPr>
          <p:spPr>
            <a:xfrm>
              <a:off x="3100416" y="3732957"/>
              <a:ext cx="371990" cy="37199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400"/>
            </a:p>
          </p:txBody>
        </p:sp>
        <p:sp>
          <p:nvSpPr>
            <p:cNvPr id="121" name="Tekstvak 120"/>
            <p:cNvSpPr txBox="1"/>
            <p:nvPr/>
          </p:nvSpPr>
          <p:spPr>
            <a:xfrm>
              <a:off x="3129465" y="3741857"/>
              <a:ext cx="312321" cy="27011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400" i="1" dirty="0" smtClean="0"/>
                <a:t>Bagage</a:t>
              </a:r>
            </a:p>
            <a:p>
              <a:pPr algn="ctr"/>
              <a:r>
                <a:rPr lang="nl-NL" sz="400" i="1" dirty="0" smtClean="0"/>
                <a:t>transport:</a:t>
              </a:r>
            </a:p>
            <a:p>
              <a:pPr algn="ctr"/>
              <a:r>
                <a:rPr lang="nl-NL" sz="400" i="1" dirty="0" smtClean="0"/>
                <a:t>leren van </a:t>
              </a:r>
            </a:p>
            <a:p>
              <a:pPr algn="ctr"/>
              <a:r>
                <a:rPr lang="nl-NL" sz="400" i="1" dirty="0" smtClean="0"/>
                <a:t>Duitsland</a:t>
              </a:r>
            </a:p>
          </p:txBody>
        </p:sp>
      </p:grpSp>
      <p:grpSp>
        <p:nvGrpSpPr>
          <p:cNvPr id="158" name="Groep 157"/>
          <p:cNvGrpSpPr/>
          <p:nvPr/>
        </p:nvGrpSpPr>
        <p:grpSpPr>
          <a:xfrm>
            <a:off x="586675" y="3652428"/>
            <a:ext cx="379585" cy="371990"/>
            <a:chOff x="2417610" y="3710552"/>
            <a:chExt cx="379585" cy="371990"/>
          </a:xfrm>
        </p:grpSpPr>
        <p:sp>
          <p:nvSpPr>
            <p:cNvPr id="123" name="Ovaal 122"/>
            <p:cNvSpPr/>
            <p:nvPr/>
          </p:nvSpPr>
          <p:spPr>
            <a:xfrm>
              <a:off x="2417610" y="3710552"/>
              <a:ext cx="371990" cy="37199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400"/>
            </a:p>
          </p:txBody>
        </p:sp>
        <p:sp>
          <p:nvSpPr>
            <p:cNvPr id="124" name="Tekstvak 123"/>
            <p:cNvSpPr txBox="1"/>
            <p:nvPr/>
          </p:nvSpPr>
          <p:spPr>
            <a:xfrm>
              <a:off x="2427321" y="3739694"/>
              <a:ext cx="369874" cy="22100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400" i="1" dirty="0" smtClean="0"/>
                <a:t>Aanpak </a:t>
              </a:r>
            </a:p>
            <a:p>
              <a:pPr algn="ctr"/>
              <a:r>
                <a:rPr lang="nl-NL" sz="400" i="1" dirty="0" smtClean="0"/>
                <a:t>a la ‘Energie- </a:t>
              </a:r>
            </a:p>
            <a:p>
              <a:pPr algn="ctr"/>
              <a:r>
                <a:rPr lang="nl-NL" sz="400" i="1" dirty="0" smtClean="0"/>
                <a:t>strategie’</a:t>
              </a:r>
              <a:endParaRPr lang="nl-NL" sz="400" i="1" dirty="0"/>
            </a:p>
          </p:txBody>
        </p:sp>
      </p:grpSp>
      <p:grpSp>
        <p:nvGrpSpPr>
          <p:cNvPr id="194" name="Groep 193"/>
          <p:cNvGrpSpPr/>
          <p:nvPr/>
        </p:nvGrpSpPr>
        <p:grpSpPr>
          <a:xfrm>
            <a:off x="1216879" y="2782455"/>
            <a:ext cx="453970" cy="371990"/>
            <a:chOff x="3190379" y="2696735"/>
            <a:chExt cx="453970" cy="371990"/>
          </a:xfrm>
        </p:grpSpPr>
        <p:sp>
          <p:nvSpPr>
            <p:cNvPr id="126" name="Ovaal 125"/>
            <p:cNvSpPr/>
            <p:nvPr/>
          </p:nvSpPr>
          <p:spPr>
            <a:xfrm>
              <a:off x="3235460" y="2696735"/>
              <a:ext cx="371990" cy="37199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400"/>
            </a:p>
          </p:txBody>
        </p:sp>
        <p:sp>
          <p:nvSpPr>
            <p:cNvPr id="127" name="Tekstvak 126"/>
            <p:cNvSpPr txBox="1"/>
            <p:nvPr/>
          </p:nvSpPr>
          <p:spPr>
            <a:xfrm>
              <a:off x="3190379" y="2722355"/>
              <a:ext cx="45397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400" i="1" dirty="0" smtClean="0"/>
                <a:t>koppeling EU</a:t>
              </a:r>
            </a:p>
            <a:p>
              <a:pPr algn="ctr"/>
              <a:r>
                <a:rPr lang="nl-NL" sz="400" i="1" dirty="0" smtClean="0"/>
                <a:t>subsidie</a:t>
              </a:r>
            </a:p>
            <a:p>
              <a:pPr algn="ctr"/>
              <a:r>
                <a:rPr lang="nl-NL" sz="400" i="1" dirty="0" smtClean="0"/>
                <a:t>projecten</a:t>
              </a:r>
            </a:p>
          </p:txBody>
        </p:sp>
      </p:grpSp>
      <p:grpSp>
        <p:nvGrpSpPr>
          <p:cNvPr id="157" name="Groep 156"/>
          <p:cNvGrpSpPr/>
          <p:nvPr/>
        </p:nvGrpSpPr>
        <p:grpSpPr>
          <a:xfrm>
            <a:off x="591001" y="2981032"/>
            <a:ext cx="371990" cy="371990"/>
            <a:chOff x="2501004" y="2924170"/>
            <a:chExt cx="371990" cy="371990"/>
          </a:xfrm>
        </p:grpSpPr>
        <p:sp>
          <p:nvSpPr>
            <p:cNvPr id="129" name="Ovaal 128"/>
            <p:cNvSpPr/>
            <p:nvPr/>
          </p:nvSpPr>
          <p:spPr>
            <a:xfrm>
              <a:off x="2501004" y="2924170"/>
              <a:ext cx="371990" cy="37199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400"/>
            </a:p>
          </p:txBody>
        </p:sp>
        <p:sp>
          <p:nvSpPr>
            <p:cNvPr id="130" name="Tekstvak 129"/>
            <p:cNvSpPr txBox="1"/>
            <p:nvPr/>
          </p:nvSpPr>
          <p:spPr>
            <a:xfrm>
              <a:off x="2527828" y="2997994"/>
              <a:ext cx="332784" cy="221004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400" i="1" dirty="0" smtClean="0"/>
                <a:t>Verhaallijn</a:t>
              </a:r>
            </a:p>
            <a:p>
              <a:pPr algn="ctr"/>
              <a:r>
                <a:rPr lang="nl-NL" sz="400" i="1" dirty="0" smtClean="0"/>
                <a:t>(</a:t>
              </a:r>
              <a:r>
                <a:rPr lang="nl-NL" sz="400" i="1" dirty="0" err="1" smtClean="0"/>
                <a:t>naratief</a:t>
              </a:r>
              <a:r>
                <a:rPr lang="nl-NL" sz="400" i="1" dirty="0" smtClean="0"/>
                <a:t>) &gt;</a:t>
              </a:r>
            </a:p>
            <a:p>
              <a:pPr algn="ctr"/>
              <a:r>
                <a:rPr lang="nl-NL" sz="400" i="1" dirty="0" smtClean="0"/>
                <a:t>B.A.</a:t>
              </a:r>
            </a:p>
          </p:txBody>
        </p:sp>
      </p:grpSp>
      <p:grpSp>
        <p:nvGrpSpPr>
          <p:cNvPr id="195" name="Groep 194"/>
          <p:cNvGrpSpPr/>
          <p:nvPr/>
        </p:nvGrpSpPr>
        <p:grpSpPr>
          <a:xfrm>
            <a:off x="2002078" y="2370848"/>
            <a:ext cx="522900" cy="371990"/>
            <a:chOff x="3727666" y="2182639"/>
            <a:chExt cx="522900" cy="371990"/>
          </a:xfrm>
        </p:grpSpPr>
        <p:sp>
          <p:nvSpPr>
            <p:cNvPr id="132" name="Ovaal 131"/>
            <p:cNvSpPr/>
            <p:nvPr/>
          </p:nvSpPr>
          <p:spPr>
            <a:xfrm>
              <a:off x="3803121" y="2182639"/>
              <a:ext cx="371990" cy="37199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400"/>
            </a:p>
          </p:txBody>
        </p:sp>
        <p:sp>
          <p:nvSpPr>
            <p:cNvPr id="133" name="Tekstvak 132"/>
            <p:cNvSpPr txBox="1"/>
            <p:nvPr/>
          </p:nvSpPr>
          <p:spPr>
            <a:xfrm>
              <a:off x="3727666" y="2222861"/>
              <a:ext cx="52290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400" i="1" dirty="0" smtClean="0"/>
                <a:t>keuze</a:t>
              </a:r>
            </a:p>
            <a:p>
              <a:pPr algn="ctr"/>
              <a:r>
                <a:rPr lang="nl-NL" sz="400" i="1" dirty="0" smtClean="0"/>
                <a:t>wel / deels / niet</a:t>
              </a:r>
            </a:p>
            <a:p>
              <a:pPr algn="ctr"/>
              <a:r>
                <a:rPr lang="nl-NL" sz="400" i="1" dirty="0" smtClean="0"/>
                <a:t>‘op getij’</a:t>
              </a:r>
              <a:endParaRPr lang="nl-NL" sz="400" i="1" dirty="0"/>
            </a:p>
          </p:txBody>
        </p:sp>
      </p:grpSp>
      <p:grpSp>
        <p:nvGrpSpPr>
          <p:cNvPr id="196" name="Groep 195"/>
          <p:cNvGrpSpPr/>
          <p:nvPr/>
        </p:nvGrpSpPr>
        <p:grpSpPr>
          <a:xfrm>
            <a:off x="4194075" y="3610693"/>
            <a:ext cx="426720" cy="371990"/>
            <a:chOff x="10684504" y="6167164"/>
            <a:chExt cx="426720" cy="371990"/>
          </a:xfrm>
        </p:grpSpPr>
        <p:sp>
          <p:nvSpPr>
            <p:cNvPr id="197" name="Ovaal 196"/>
            <p:cNvSpPr/>
            <p:nvPr/>
          </p:nvSpPr>
          <p:spPr>
            <a:xfrm>
              <a:off x="10692460" y="6167164"/>
              <a:ext cx="371990" cy="37199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400"/>
            </a:p>
          </p:txBody>
        </p:sp>
        <p:sp>
          <p:nvSpPr>
            <p:cNvPr id="198" name="Tekstvak 197"/>
            <p:cNvSpPr txBox="1"/>
            <p:nvPr/>
          </p:nvSpPr>
          <p:spPr>
            <a:xfrm>
              <a:off x="10684504" y="6280520"/>
              <a:ext cx="426720" cy="1538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400" i="1" dirty="0" smtClean="0"/>
                <a:t>P-Harlingen</a:t>
              </a:r>
              <a:endParaRPr lang="nl-NL" sz="400" i="1" dirty="0"/>
            </a:p>
          </p:txBody>
        </p:sp>
      </p:grpSp>
      <p:grpSp>
        <p:nvGrpSpPr>
          <p:cNvPr id="202" name="Groep 201"/>
          <p:cNvGrpSpPr/>
          <p:nvPr/>
        </p:nvGrpSpPr>
        <p:grpSpPr>
          <a:xfrm>
            <a:off x="4834772" y="3917066"/>
            <a:ext cx="529312" cy="371990"/>
            <a:chOff x="6744775" y="3860204"/>
            <a:chExt cx="529312" cy="371990"/>
          </a:xfrm>
        </p:grpSpPr>
        <p:sp>
          <p:nvSpPr>
            <p:cNvPr id="200" name="Ovaal 199"/>
            <p:cNvSpPr/>
            <p:nvPr/>
          </p:nvSpPr>
          <p:spPr>
            <a:xfrm>
              <a:off x="6810717" y="3860204"/>
              <a:ext cx="371990" cy="37199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400"/>
            </a:p>
          </p:txBody>
        </p:sp>
        <p:sp>
          <p:nvSpPr>
            <p:cNvPr id="201" name="Tekstvak 200"/>
            <p:cNvSpPr txBox="1"/>
            <p:nvPr/>
          </p:nvSpPr>
          <p:spPr>
            <a:xfrm>
              <a:off x="6744775" y="3926274"/>
              <a:ext cx="529312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400" i="1" dirty="0"/>
                <a:t>o</a:t>
              </a:r>
              <a:r>
                <a:rPr lang="nl-NL" sz="400" i="1" dirty="0" smtClean="0"/>
                <a:t>plossing</a:t>
              </a:r>
            </a:p>
            <a:p>
              <a:pPr algn="ctr"/>
              <a:r>
                <a:rPr lang="nl-NL" sz="400" i="1" dirty="0" smtClean="0"/>
                <a:t>bagagetransport</a:t>
              </a:r>
              <a:endParaRPr lang="nl-NL" sz="400" i="1" dirty="0"/>
            </a:p>
          </p:txBody>
        </p:sp>
      </p:grpSp>
      <p:grpSp>
        <p:nvGrpSpPr>
          <p:cNvPr id="203" name="Groep 202"/>
          <p:cNvGrpSpPr/>
          <p:nvPr/>
        </p:nvGrpSpPr>
        <p:grpSpPr>
          <a:xfrm>
            <a:off x="5262399" y="3645045"/>
            <a:ext cx="494045" cy="371990"/>
            <a:chOff x="6762409" y="3860204"/>
            <a:chExt cx="494045" cy="371990"/>
          </a:xfrm>
        </p:grpSpPr>
        <p:sp>
          <p:nvSpPr>
            <p:cNvPr id="204" name="Ovaal 203"/>
            <p:cNvSpPr/>
            <p:nvPr/>
          </p:nvSpPr>
          <p:spPr>
            <a:xfrm>
              <a:off x="6810717" y="3860204"/>
              <a:ext cx="371990" cy="37199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400"/>
            </a:p>
          </p:txBody>
        </p:sp>
        <p:sp>
          <p:nvSpPr>
            <p:cNvPr id="205" name="Tekstvak 204"/>
            <p:cNvSpPr txBox="1"/>
            <p:nvPr/>
          </p:nvSpPr>
          <p:spPr>
            <a:xfrm>
              <a:off x="6762409" y="3926274"/>
              <a:ext cx="494045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400" i="1" dirty="0" smtClean="0"/>
                <a:t>Trein-OV keten</a:t>
              </a:r>
            </a:p>
            <a:p>
              <a:pPr algn="ctr"/>
              <a:r>
                <a:rPr lang="nl-NL" sz="400" i="1" dirty="0" smtClean="0"/>
                <a:t>op orde</a:t>
              </a:r>
            </a:p>
          </p:txBody>
        </p:sp>
      </p:grpSp>
      <p:grpSp>
        <p:nvGrpSpPr>
          <p:cNvPr id="190" name="Groep 189"/>
          <p:cNvGrpSpPr/>
          <p:nvPr/>
        </p:nvGrpSpPr>
        <p:grpSpPr>
          <a:xfrm>
            <a:off x="9472106" y="2667204"/>
            <a:ext cx="505267" cy="371990"/>
            <a:chOff x="10726998" y="1815011"/>
            <a:chExt cx="505267" cy="371990"/>
          </a:xfrm>
        </p:grpSpPr>
        <p:sp>
          <p:nvSpPr>
            <p:cNvPr id="142" name="Ovaal 141"/>
            <p:cNvSpPr/>
            <p:nvPr/>
          </p:nvSpPr>
          <p:spPr>
            <a:xfrm>
              <a:off x="10791301" y="1815011"/>
              <a:ext cx="371990" cy="371990"/>
            </a:xfrm>
            <a:prstGeom prst="ellipse">
              <a:avLst/>
            </a:prstGeom>
            <a:solidFill>
              <a:schemeClr val="bg1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400"/>
            </a:p>
          </p:txBody>
        </p:sp>
        <p:sp>
          <p:nvSpPr>
            <p:cNvPr id="22" name="Tekstvak 21"/>
            <p:cNvSpPr txBox="1"/>
            <p:nvPr/>
          </p:nvSpPr>
          <p:spPr>
            <a:xfrm>
              <a:off x="10726998" y="1847919"/>
              <a:ext cx="50526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nl-NL" sz="400" i="1" dirty="0"/>
                <a:t>k</a:t>
              </a:r>
              <a:r>
                <a:rPr lang="nl-NL" sz="400" i="1" dirty="0" smtClean="0"/>
                <a:t>oppeling</a:t>
              </a:r>
            </a:p>
            <a:p>
              <a:pPr algn="ctr"/>
              <a:r>
                <a:rPr lang="nl-NL" sz="400" i="1" dirty="0" smtClean="0"/>
                <a:t>zelfvoorzienend</a:t>
              </a:r>
            </a:p>
            <a:p>
              <a:pPr algn="ctr"/>
              <a:r>
                <a:rPr lang="nl-NL" sz="400" i="1" dirty="0"/>
                <a:t>e</a:t>
              </a:r>
              <a:r>
                <a:rPr lang="nl-NL" sz="400" i="1" dirty="0" smtClean="0"/>
                <a:t>n circulaire </a:t>
              </a:r>
            </a:p>
            <a:p>
              <a:pPr algn="ctr"/>
              <a:r>
                <a:rPr lang="nl-NL" sz="400" i="1" dirty="0" smtClean="0"/>
                <a:t>eilanden</a:t>
              </a:r>
              <a:endParaRPr lang="nl-NL" sz="400" i="1" dirty="0"/>
            </a:p>
          </p:txBody>
        </p:sp>
      </p:grpSp>
      <p:sp>
        <p:nvSpPr>
          <p:cNvPr id="214" name="Tekstvak 213"/>
          <p:cNvSpPr txBox="1"/>
          <p:nvPr/>
        </p:nvSpPr>
        <p:spPr>
          <a:xfrm>
            <a:off x="1119180" y="194540"/>
            <a:ext cx="33952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Routekaart | resultaat Backcasting</a:t>
            </a:r>
          </a:p>
          <a:p>
            <a:r>
              <a:rPr lang="nl-NL" sz="1000" dirty="0" smtClean="0"/>
              <a:t>(naar inzicht van deelnemers, okt 2021)</a:t>
            </a:r>
            <a:endParaRPr lang="nl-NL" sz="1000" dirty="0"/>
          </a:p>
        </p:txBody>
      </p:sp>
      <p:sp>
        <p:nvSpPr>
          <p:cNvPr id="219" name="Tekstvak 218"/>
          <p:cNvSpPr txBox="1"/>
          <p:nvPr/>
        </p:nvSpPr>
        <p:spPr>
          <a:xfrm>
            <a:off x="4029108" y="1472354"/>
            <a:ext cx="1281599" cy="18466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600" b="1" dirty="0" smtClean="0">
                <a:solidFill>
                  <a:schemeClr val="bg1"/>
                </a:solidFill>
              </a:rPr>
              <a:t>Keuze mobiliteitsconcept gemaakt</a:t>
            </a:r>
            <a:endParaRPr lang="nl-NL" sz="600" b="1" dirty="0">
              <a:solidFill>
                <a:schemeClr val="bg1"/>
              </a:solidFill>
            </a:endParaRPr>
          </a:p>
        </p:txBody>
      </p:sp>
      <p:cxnSp>
        <p:nvCxnSpPr>
          <p:cNvPr id="221" name="Gebogen verbindingslijn 220"/>
          <p:cNvCxnSpPr>
            <a:stCxn id="219" idx="1"/>
          </p:cNvCxnSpPr>
          <p:nvPr/>
        </p:nvCxnSpPr>
        <p:spPr>
          <a:xfrm rot="10800000" flipV="1">
            <a:off x="3733800" y="1564686"/>
            <a:ext cx="295308" cy="1707151"/>
          </a:xfrm>
          <a:prstGeom prst="bentConnector2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>
            <a:endCxn id="5" idx="1"/>
          </p:cNvCxnSpPr>
          <p:nvPr/>
        </p:nvCxnSpPr>
        <p:spPr>
          <a:xfrm flipV="1">
            <a:off x="7528373" y="2449268"/>
            <a:ext cx="410165" cy="92333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echte verbindingslijn 25"/>
          <p:cNvCxnSpPr/>
          <p:nvPr/>
        </p:nvCxnSpPr>
        <p:spPr>
          <a:xfrm flipV="1">
            <a:off x="7528373" y="2850649"/>
            <a:ext cx="395580" cy="89635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Rechte verbindingslijn 42"/>
          <p:cNvCxnSpPr>
            <a:endCxn id="8" idx="1"/>
          </p:cNvCxnSpPr>
          <p:nvPr/>
        </p:nvCxnSpPr>
        <p:spPr>
          <a:xfrm flipV="1">
            <a:off x="7528373" y="3274908"/>
            <a:ext cx="382456" cy="58200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echte verbindingslijn 44"/>
          <p:cNvCxnSpPr>
            <a:endCxn id="10" idx="1"/>
          </p:cNvCxnSpPr>
          <p:nvPr/>
        </p:nvCxnSpPr>
        <p:spPr>
          <a:xfrm>
            <a:off x="7528373" y="3735836"/>
            <a:ext cx="382456" cy="93604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Rechte verbindingslijn 48"/>
          <p:cNvCxnSpPr/>
          <p:nvPr/>
        </p:nvCxnSpPr>
        <p:spPr>
          <a:xfrm>
            <a:off x="7528373" y="4133026"/>
            <a:ext cx="374649" cy="146419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Rechte verbindingslijn 50"/>
          <p:cNvCxnSpPr>
            <a:endCxn id="12" idx="1"/>
          </p:cNvCxnSpPr>
          <p:nvPr/>
        </p:nvCxnSpPr>
        <p:spPr>
          <a:xfrm>
            <a:off x="7528373" y="4508984"/>
            <a:ext cx="384813" cy="169951"/>
          </a:xfrm>
          <a:prstGeom prst="line">
            <a:avLst/>
          </a:pr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787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1600</TotalTime>
  <Words>231</Words>
  <Application>Microsoft Office PowerPoint</Application>
  <PresentationFormat>Breedbeeld</PresentationFormat>
  <Paragraphs>141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Gerwin Klomp</dc:creator>
  <cp:lastModifiedBy>Klomp, Gerwin (NN)</cp:lastModifiedBy>
  <cp:revision>100</cp:revision>
  <dcterms:created xsi:type="dcterms:W3CDTF">2020-09-17T18:33:48Z</dcterms:created>
  <dcterms:modified xsi:type="dcterms:W3CDTF">2022-01-06T14:53:23Z</dcterms:modified>
</cp:coreProperties>
</file>